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32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2" r:id="rId4"/>
    <p:sldId id="298" r:id="rId5"/>
    <p:sldId id="277" r:id="rId6"/>
    <p:sldId id="283" r:id="rId7"/>
    <p:sldId id="300" r:id="rId8"/>
    <p:sldId id="294" r:id="rId9"/>
    <p:sldId id="284" r:id="rId10"/>
    <p:sldId id="312" r:id="rId11"/>
    <p:sldId id="295" r:id="rId12"/>
    <p:sldId id="296" r:id="rId13"/>
    <p:sldId id="285" r:id="rId14"/>
    <p:sldId id="286" r:id="rId15"/>
    <p:sldId id="297" r:id="rId16"/>
    <p:sldId id="278" r:id="rId17"/>
    <p:sldId id="287" r:id="rId18"/>
    <p:sldId id="301" r:id="rId19"/>
    <p:sldId id="302" r:id="rId20"/>
    <p:sldId id="303" r:id="rId21"/>
    <p:sldId id="304" r:id="rId22"/>
    <p:sldId id="305" r:id="rId23"/>
    <p:sldId id="288" r:id="rId24"/>
    <p:sldId id="279" r:id="rId25"/>
    <p:sldId id="289" r:id="rId26"/>
    <p:sldId id="290" r:id="rId27"/>
    <p:sldId id="280" r:id="rId28"/>
    <p:sldId id="292" r:id="rId29"/>
    <p:sldId id="293" r:id="rId30"/>
    <p:sldId id="309" r:id="rId31"/>
    <p:sldId id="310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5232" autoAdjust="0"/>
  </p:normalViewPr>
  <p:slideViewPr>
    <p:cSldViewPr snapToGrid="0">
      <p:cViewPr varScale="1">
        <p:scale>
          <a:sx n="75" d="100"/>
          <a:sy n="75" d="100"/>
        </p:scale>
        <p:origin x="72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6F696441-EE8F-43E6-B479-9F3873A9DAB2}">
      <dgm:prSet phldrT="[Text]"/>
      <dgm:spPr/>
      <dgm:t>
        <a:bodyPr/>
        <a:lstStyle/>
        <a:p>
          <a:r>
            <a:rPr lang="fr-FR" b="0" dirty="0">
              <a:ln/>
            </a:rPr>
            <a:t>Efficacité</a:t>
          </a:r>
        </a:p>
      </dgm:t>
    </dgm:pt>
    <dgm:pt modelId="{10C42EC7-4FE8-4CE9-A9B0-A54EA92B2599}" type="par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F2B626-5854-4738-A61E-67621B379222}" type="sibTrans" cxnId="{9A500C00-E17C-4F00-9B0D-D687A9CC44F0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B0DBEC65-984A-4814-8EC4-96CAAEE4A21A}">
      <dgm:prSet phldrT="[Text]"/>
      <dgm:spPr/>
      <dgm:t>
        <a:bodyPr/>
        <a:lstStyle/>
        <a:p>
          <a:r>
            <a:rPr lang="fr-FR" b="0">
              <a:ln/>
            </a:rPr>
            <a:t>scalabilité</a:t>
          </a:r>
          <a:endParaRPr lang="fr-FR" b="0" dirty="0">
            <a:ln/>
          </a:endParaRPr>
        </a:p>
      </dgm:t>
    </dgm:pt>
    <dgm:pt modelId="{E128D142-8607-4423-84F7-90BFE14B44D1}" type="par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23F7C398-2AA4-480E-9091-31E85FE69C1B}" type="sibTrans" cxnId="{373F8E77-A96A-4C8E-9B38-2B86315013C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>
              <a:ln/>
            </a:rPr>
            <a:t>Sécurité</a:t>
          </a:r>
          <a:endParaRPr lang="fr-FR" b="0" dirty="0">
            <a:ln/>
          </a:endParaRP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>
              <a:ln/>
            </a:rPr>
            <a:t>Portabilité</a:t>
          </a:r>
          <a:endParaRPr lang="fr-FR" b="0" dirty="0">
            <a:ln/>
          </a:endParaRP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>
              <a:ln/>
            </a:rPr>
            <a:t>Evolutivité</a:t>
          </a:r>
          <a:endParaRPr lang="fr-FR" b="0" dirty="0">
            <a:ln/>
          </a:endParaRP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7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7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7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7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7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CC84AFE-3073-45F6-9548-501285F1E9F5}" type="pres">
      <dgm:prSet presAssocID="{2021A2AE-E268-4875-B9A5-30F6EC10F92E}" presName="wedge6" presStyleLbl="node1" presStyleIdx="5" presStyleCnt="7"/>
      <dgm:spPr/>
    </dgm:pt>
    <dgm:pt modelId="{C581A673-882F-4CEE-A19D-77EFC4B3797D}" type="pres">
      <dgm:prSet presAssocID="{2021A2AE-E268-4875-B9A5-30F6EC10F92E}" presName="dummy6a" presStyleCnt="0"/>
      <dgm:spPr/>
    </dgm:pt>
    <dgm:pt modelId="{E4456AF9-B376-4208-B7DA-C599873A517A}" type="pres">
      <dgm:prSet presAssocID="{2021A2AE-E268-4875-B9A5-30F6EC10F92E}" presName="dummy6b" presStyleCnt="0"/>
      <dgm:spPr/>
    </dgm:pt>
    <dgm:pt modelId="{7581DE02-6791-4694-A315-2B29DE8CC93F}" type="pres">
      <dgm:prSet presAssocID="{2021A2AE-E268-4875-B9A5-30F6EC10F92E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50D01D7D-89DD-4A74-AC70-84DBCDA8742D}" type="pres">
      <dgm:prSet presAssocID="{2021A2AE-E268-4875-B9A5-30F6EC10F92E}" presName="wedge7" presStyleLbl="node1" presStyleIdx="6" presStyleCnt="7"/>
      <dgm:spPr/>
    </dgm:pt>
    <dgm:pt modelId="{4C5E4EB8-BCDF-4800-BDEE-2D642D9C9D53}" type="pres">
      <dgm:prSet presAssocID="{2021A2AE-E268-4875-B9A5-30F6EC10F92E}" presName="dummy7a" presStyleCnt="0"/>
      <dgm:spPr/>
    </dgm:pt>
    <dgm:pt modelId="{F7174301-29B4-4FB7-8793-C9340FB87BC4}" type="pres">
      <dgm:prSet presAssocID="{2021A2AE-E268-4875-B9A5-30F6EC10F92E}" presName="dummy7b" presStyleCnt="0"/>
      <dgm:spPr/>
    </dgm:pt>
    <dgm:pt modelId="{BBB7DBB9-6F65-4D96-BC9B-7EEE0A98BB47}" type="pres">
      <dgm:prSet presAssocID="{2021A2AE-E268-4875-B9A5-30F6EC10F92E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9C54D2DC-D81E-420B-A66A-F45C26D682AC}" type="pres">
      <dgm:prSet presAssocID="{ACF2B626-5854-4738-A61E-67621B379222}" presName="arrowWedge1" presStyleLbl="fgSibTrans2D1" presStyleIdx="0" presStyleCnt="7"/>
      <dgm:spPr/>
    </dgm:pt>
    <dgm:pt modelId="{7F6A768C-F272-4D68-B7A4-215647B8223A}" type="pres">
      <dgm:prSet presAssocID="{23F7C398-2AA4-480E-9091-31E85FE69C1B}" presName="arrowWedge2" presStyleLbl="fgSibTrans2D1" presStyleIdx="1" presStyleCnt="7"/>
      <dgm:spPr/>
    </dgm:pt>
    <dgm:pt modelId="{AA6D3359-8F3A-4EA4-BC02-BB617CE6F011}" type="pres">
      <dgm:prSet presAssocID="{F1F079F8-B7A5-4924-BAFF-3E74022CF08A}" presName="arrowWedge3" presStyleLbl="fgSibTrans2D1" presStyleIdx="2" presStyleCnt="7"/>
      <dgm:spPr/>
    </dgm:pt>
    <dgm:pt modelId="{C9FF162A-6B25-4903-AB8A-D638C498AF8B}" type="pres">
      <dgm:prSet presAssocID="{826CB3BD-2D59-483E-8B70-654C0ACC73D0}" presName="arrowWedge4" presStyleLbl="fgSibTrans2D1" presStyleIdx="3" presStyleCnt="7"/>
      <dgm:spPr/>
    </dgm:pt>
    <dgm:pt modelId="{7B0497F0-D9E1-439D-8D10-D3EB24C21A39}" type="pres">
      <dgm:prSet presAssocID="{49042B18-BB0A-4437-8900-51C84CBFA5EB}" presName="arrowWedge5" presStyleLbl="fgSibTrans2D1" presStyleIdx="4" presStyleCnt="7"/>
      <dgm:spPr/>
    </dgm:pt>
    <dgm:pt modelId="{850ADAFC-C2A3-43C2-8B7B-31CA5675561A}" type="pres">
      <dgm:prSet presAssocID="{3D7E8F03-A342-4582-A4EC-64113C2766AA}" presName="arrowWedge6" presStyleLbl="fgSibTrans2D1" presStyleIdx="5" presStyleCnt="7"/>
      <dgm:spPr/>
    </dgm:pt>
    <dgm:pt modelId="{533BB3F5-6CEF-47FC-80DC-FCE198113C09}" type="pres">
      <dgm:prSet presAssocID="{D0F66970-C9F7-47E5-813E-79255A300C58}" presName="arrowWedge7" presStyleLbl="fgSibTrans2D1" presStyleIdx="6" presStyleCnt="7"/>
      <dgm:spPr/>
    </dgm:pt>
  </dgm:ptLst>
  <dgm:cxnLst>
    <dgm:cxn modelId="{9A500C00-E17C-4F00-9B0D-D687A9CC44F0}" srcId="{2021A2AE-E268-4875-B9A5-30F6EC10F92E}" destId="{6F696441-EE8F-43E6-B479-9F3873A9DAB2}" srcOrd="0" destOrd="0" parTransId="{10C42EC7-4FE8-4CE9-A9B0-A54EA92B2599}" sibTransId="{ACF2B626-5854-4738-A61E-67621B379222}"/>
    <dgm:cxn modelId="{21499100-3F5C-4617-9486-42BAAE716777}" type="presOf" srcId="{8F5F8BBE-3029-487C-98AD-09E94EA68F1D}" destId="{9FA7ADD6-8FBB-46E2-8136-CBD9ED6AE6CD}" srcOrd="0" destOrd="0" presId="urn:microsoft.com/office/officeart/2005/8/layout/cycle8"/>
    <dgm:cxn modelId="{65D3AA0D-ED68-4871-8A9D-E8287CE5E3B3}" type="presOf" srcId="{C52DDBAA-B8B0-4969-ABCA-A38B3FE78292}" destId="{265735E4-28B4-4BE8-8B59-17BC1DBB8C60}" srcOrd="0" destOrd="0" presId="urn:microsoft.com/office/officeart/2005/8/layout/cycle8"/>
    <dgm:cxn modelId="{51CFD328-6FC2-4E1E-A4B7-7C2D56E2F30B}" type="presOf" srcId="{B0DBEC65-984A-4814-8EC4-96CAAEE4A21A}" destId="{DBE875D8-E2DD-4CB3-9C3D-3B7A00016101}" srcOrd="1" destOrd="0" presId="urn:microsoft.com/office/officeart/2005/8/layout/cycle8"/>
    <dgm:cxn modelId="{3EAC022F-0FB8-46A2-B4C1-52AB340B7D42}" type="presOf" srcId="{6F696441-EE8F-43E6-B479-9F3873A9DAB2}" destId="{29B4D86E-D9B8-4B70-A4DB-D9E85A407155}" srcOrd="1" destOrd="0" presId="urn:microsoft.com/office/officeart/2005/8/layout/cycle8"/>
    <dgm:cxn modelId="{71E65439-B0C5-4132-897C-AD4C830F8311}" type="presOf" srcId="{8F5F8BBE-3029-487C-98AD-09E94EA68F1D}" destId="{FF2AA285-1931-45A1-BB94-C2E79C782565}" srcOrd="1" destOrd="0" presId="urn:microsoft.com/office/officeart/2005/8/layout/cycle8"/>
    <dgm:cxn modelId="{5F19335B-7158-4066-9211-5206C52699EA}" type="presOf" srcId="{AC115217-A882-4CC6-AFF8-7EE3C1A3B8C0}" destId="{7581DE02-6791-4694-A315-2B29DE8CC93F}" srcOrd="1" destOrd="0" presId="urn:microsoft.com/office/officeart/2005/8/layout/cycle8"/>
    <dgm:cxn modelId="{B468D042-675F-4031-A85B-B1C3397DB39A}" srcId="{2021A2AE-E268-4875-B9A5-30F6EC10F92E}" destId="{AC115217-A882-4CC6-AFF8-7EE3C1A3B8C0}" srcOrd="5" destOrd="0" parTransId="{C35AA5A8-3897-46BD-8BD7-7B6AC3205383}" sibTransId="{3D7E8F03-A342-4582-A4EC-64113C2766AA}"/>
    <dgm:cxn modelId="{F1106F43-A1C1-458E-9823-203F4860B28C}" type="presOf" srcId="{572695B5-EEC9-4F58-A173-69338C0E12E6}" destId="{BBB7DBB9-6F65-4D96-BC9B-7EEE0A98BB47}" srcOrd="1" destOrd="0" presId="urn:microsoft.com/office/officeart/2005/8/layout/cycle8"/>
    <dgm:cxn modelId="{373F8E77-A96A-4C8E-9B38-2B86315013CA}" srcId="{2021A2AE-E268-4875-B9A5-30F6EC10F92E}" destId="{B0DBEC65-984A-4814-8EC4-96CAAEE4A21A}" srcOrd="1" destOrd="0" parTransId="{E128D142-8607-4423-84F7-90BFE14B44D1}" sibTransId="{23F7C398-2AA4-480E-9091-31E85FE69C1B}"/>
    <dgm:cxn modelId="{49BE7E7A-F906-4539-82DB-5B976DD5C49B}" type="presOf" srcId="{01B8910C-ADC8-4E81-8AC8-EF343532E7B9}" destId="{B7E0D616-D0CA-4E2D-83EB-4B3AA22ABE0D}" srcOrd="0" destOrd="0" presId="urn:microsoft.com/office/officeart/2005/8/layout/cycle8"/>
    <dgm:cxn modelId="{89233A8E-725C-4A63-B90E-1BA5D21C8E9D}" srcId="{2021A2AE-E268-4875-B9A5-30F6EC10F92E}" destId="{C52DDBAA-B8B0-4969-ABCA-A38B3FE78292}" srcOrd="2" destOrd="0" parTransId="{E645E9E6-392B-482E-8E46-2168E3E7D581}" sibTransId="{F1F079F8-B7A5-4924-BAFF-3E74022CF08A}"/>
    <dgm:cxn modelId="{D8890092-67C5-4545-B9B0-9ED233457883}" type="presOf" srcId="{C52DDBAA-B8B0-4969-ABCA-A38B3FE78292}" destId="{09418FE8-E27D-4AF5-9EB0-7C97320BCE25}" srcOrd="1" destOrd="0" presId="urn:microsoft.com/office/officeart/2005/8/layout/cycle8"/>
    <dgm:cxn modelId="{9CF8E69B-8814-41D0-A91C-93FF3BED39D1}" type="presOf" srcId="{6F696441-EE8F-43E6-B479-9F3873A9DAB2}" destId="{689B44CA-BD54-46B5-B9B6-463869243A59}" srcOrd="0" destOrd="0" presId="urn:microsoft.com/office/officeart/2005/8/layout/cycle8"/>
    <dgm:cxn modelId="{1C03CFA8-49BB-4AEC-965A-983C4B5A77F3}" srcId="{2021A2AE-E268-4875-B9A5-30F6EC10F92E}" destId="{01B8910C-ADC8-4E81-8AC8-EF343532E7B9}" srcOrd="3" destOrd="0" parTransId="{B34E97F5-DC63-479E-A4E8-AE6B0A00383C}" sibTransId="{826CB3BD-2D59-483E-8B70-654C0ACC73D0}"/>
    <dgm:cxn modelId="{3B2826BB-D447-4BCA-8CE7-7EFAD9B248BC}" type="presOf" srcId="{AC115217-A882-4CC6-AFF8-7EE3C1A3B8C0}" destId="{6CC84AFE-3073-45F6-9548-501285F1E9F5}" srcOrd="0" destOrd="0" presId="urn:microsoft.com/office/officeart/2005/8/layout/cycle8"/>
    <dgm:cxn modelId="{06D8B4C4-C3D1-45C0-B8EF-E8BA1ABC50D7}" srcId="{2021A2AE-E268-4875-B9A5-30F6EC10F92E}" destId="{8F5F8BBE-3029-487C-98AD-09E94EA68F1D}" srcOrd="4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7EADD4D5-FC58-43DA-B185-F818DCAA6B3C}" type="presOf" srcId="{572695B5-EEC9-4F58-A173-69338C0E12E6}" destId="{50D01D7D-89DD-4A74-AC70-84DBCDA8742D}" srcOrd="0" destOrd="0" presId="urn:microsoft.com/office/officeart/2005/8/layout/cycle8"/>
    <dgm:cxn modelId="{AD613DE5-59FF-4318-B56D-B41E718B9D00}" type="presOf" srcId="{B0DBEC65-984A-4814-8EC4-96CAAEE4A21A}" destId="{A45AC5DA-59BB-4F7A-8F9E-768B0FFFA45E}" srcOrd="0" destOrd="0" presId="urn:microsoft.com/office/officeart/2005/8/layout/cycle8"/>
    <dgm:cxn modelId="{FB217DF2-1284-4A39-87CB-CFCDB1D86753}" type="presOf" srcId="{01B8910C-ADC8-4E81-8AC8-EF343532E7B9}" destId="{45158E84-F8B0-428E-887A-B44B86FBFA61}" srcOrd="1" destOrd="0" presId="urn:microsoft.com/office/officeart/2005/8/layout/cycle8"/>
    <dgm:cxn modelId="{75D7CBF5-B1EA-4593-9B5B-40553BC0ECB3}" srcId="{2021A2AE-E268-4875-B9A5-30F6EC10F92E}" destId="{572695B5-EEC9-4F58-A173-69338C0E12E6}" srcOrd="6" destOrd="0" parTransId="{4D06C871-0B76-4725-9AF8-667971DFC2D7}" sibTransId="{D0F66970-C9F7-47E5-813E-79255A300C58}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58BEE797-125D-45B6-B239-6FBF505FBA8A}" type="presParOf" srcId="{01383447-6D72-4A19-AEF1-DED3B59BF1D4}" destId="{6CC84AFE-3073-45F6-9548-501285F1E9F5}" srcOrd="20" destOrd="0" presId="urn:microsoft.com/office/officeart/2005/8/layout/cycle8"/>
    <dgm:cxn modelId="{BEEF89CF-A2D4-47DB-8830-86504E15E5FB}" type="presParOf" srcId="{01383447-6D72-4A19-AEF1-DED3B59BF1D4}" destId="{C581A673-882F-4CEE-A19D-77EFC4B3797D}" srcOrd="21" destOrd="0" presId="urn:microsoft.com/office/officeart/2005/8/layout/cycle8"/>
    <dgm:cxn modelId="{32691480-5E23-4CFE-BF9E-0B0180E7F1A0}" type="presParOf" srcId="{01383447-6D72-4A19-AEF1-DED3B59BF1D4}" destId="{E4456AF9-B376-4208-B7DA-C599873A517A}" srcOrd="22" destOrd="0" presId="urn:microsoft.com/office/officeart/2005/8/layout/cycle8"/>
    <dgm:cxn modelId="{D253F132-55B3-4803-B08A-0F912CB13833}" type="presParOf" srcId="{01383447-6D72-4A19-AEF1-DED3B59BF1D4}" destId="{7581DE02-6791-4694-A315-2B29DE8CC93F}" srcOrd="23" destOrd="0" presId="urn:microsoft.com/office/officeart/2005/8/layout/cycle8"/>
    <dgm:cxn modelId="{16C35898-A701-4135-BA9C-39EAF2E960B2}" type="presParOf" srcId="{01383447-6D72-4A19-AEF1-DED3B59BF1D4}" destId="{50D01D7D-89DD-4A74-AC70-84DBCDA8742D}" srcOrd="24" destOrd="0" presId="urn:microsoft.com/office/officeart/2005/8/layout/cycle8"/>
    <dgm:cxn modelId="{120AA826-6B4B-417E-8365-710DAA9D1885}" type="presParOf" srcId="{01383447-6D72-4A19-AEF1-DED3B59BF1D4}" destId="{4C5E4EB8-BCDF-4800-BDEE-2D642D9C9D53}" srcOrd="25" destOrd="0" presId="urn:microsoft.com/office/officeart/2005/8/layout/cycle8"/>
    <dgm:cxn modelId="{609CA788-025B-4C7B-8F8D-6274567783E1}" type="presParOf" srcId="{01383447-6D72-4A19-AEF1-DED3B59BF1D4}" destId="{F7174301-29B4-4FB7-8793-C9340FB87BC4}" srcOrd="26" destOrd="0" presId="urn:microsoft.com/office/officeart/2005/8/layout/cycle8"/>
    <dgm:cxn modelId="{E6B03C96-10C5-42B1-8E80-281FC59A7558}" type="presParOf" srcId="{01383447-6D72-4A19-AEF1-DED3B59BF1D4}" destId="{BBB7DBB9-6F65-4D96-BC9B-7EEE0A98BB47}" srcOrd="27" destOrd="0" presId="urn:microsoft.com/office/officeart/2005/8/layout/cycle8"/>
    <dgm:cxn modelId="{A83EDE95-E100-4895-B068-1AF5D071660B}" type="presParOf" srcId="{01383447-6D72-4A19-AEF1-DED3B59BF1D4}" destId="{9C54D2DC-D81E-420B-A66A-F45C26D682AC}" srcOrd="28" destOrd="0" presId="urn:microsoft.com/office/officeart/2005/8/layout/cycle8"/>
    <dgm:cxn modelId="{2B1283FE-6E25-4CD1-9EFA-5948BD5C75E2}" type="presParOf" srcId="{01383447-6D72-4A19-AEF1-DED3B59BF1D4}" destId="{7F6A768C-F272-4D68-B7A4-215647B8223A}" srcOrd="29" destOrd="0" presId="urn:microsoft.com/office/officeart/2005/8/layout/cycle8"/>
    <dgm:cxn modelId="{11980069-529B-4797-82CD-143F79D306BC}" type="presParOf" srcId="{01383447-6D72-4A19-AEF1-DED3B59BF1D4}" destId="{AA6D3359-8F3A-4EA4-BC02-BB617CE6F011}" srcOrd="30" destOrd="0" presId="urn:microsoft.com/office/officeart/2005/8/layout/cycle8"/>
    <dgm:cxn modelId="{8C9E1964-7EF2-4EB2-9924-7332EFA84ABC}" type="presParOf" srcId="{01383447-6D72-4A19-AEF1-DED3B59BF1D4}" destId="{C9FF162A-6B25-4903-AB8A-D638C498AF8B}" srcOrd="31" destOrd="0" presId="urn:microsoft.com/office/officeart/2005/8/layout/cycle8"/>
    <dgm:cxn modelId="{A5036EA3-22D2-4CAE-A3D8-E79864467CD2}" type="presParOf" srcId="{01383447-6D72-4A19-AEF1-DED3B59BF1D4}" destId="{7B0497F0-D9E1-439D-8D10-D3EB24C21A39}" srcOrd="32" destOrd="0" presId="urn:microsoft.com/office/officeart/2005/8/layout/cycle8"/>
    <dgm:cxn modelId="{5C2330EC-4234-4A49-AAAD-9ECF812FA326}" type="presParOf" srcId="{01383447-6D72-4A19-AEF1-DED3B59BF1D4}" destId="{850ADAFC-C2A3-43C2-8B7B-31CA5675561A}" srcOrd="33" destOrd="0" presId="urn:microsoft.com/office/officeart/2005/8/layout/cycle8"/>
    <dgm:cxn modelId="{3D0636FD-BF27-451E-A068-012FE83B9365}" type="presParOf" srcId="{01383447-6D72-4A19-AEF1-DED3B59BF1D4}" destId="{533BB3F5-6CEF-47FC-80DC-FCE198113C0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6243167" y="308568"/>
          <a:ext cx="4249141" cy="4249141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 dirty="0">
              <a:ln/>
            </a:rPr>
            <a:t>Efficacité</a:t>
          </a:r>
        </a:p>
      </dsp:txBody>
      <dsp:txXfrm>
        <a:off x="8475484" y="703131"/>
        <a:ext cx="1011700" cy="809360"/>
      </dsp:txXfrm>
    </dsp:sp>
    <dsp:sp modelId="{A45AC5DA-59BB-4F7A-8F9E-768B0FFFA45E}">
      <dsp:nvSpPr>
        <dsp:cNvPr id="0" name=""/>
        <dsp:cNvSpPr/>
      </dsp:nvSpPr>
      <dsp:spPr>
        <a:xfrm>
          <a:off x="6297798" y="376858"/>
          <a:ext cx="4249141" cy="4249141"/>
        </a:xfrm>
        <a:prstGeom prst="pie">
          <a:avLst>
            <a:gd name="adj1" fmla="val 19285716"/>
            <a:gd name="adj2" fmla="val 77142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scalabilité</a:t>
          </a:r>
          <a:endParaRPr lang="fr-FR" sz="1400" b="0" kern="1200" dirty="0">
            <a:ln/>
          </a:endParaRPr>
        </a:p>
      </dsp:txBody>
      <dsp:txXfrm>
        <a:off x="9183674" y="1917172"/>
        <a:ext cx="1163455" cy="708190"/>
      </dsp:txXfrm>
    </dsp:sp>
    <dsp:sp modelId="{265735E4-28B4-4BE8-8B59-17BC1DBB8C60}">
      <dsp:nvSpPr>
        <dsp:cNvPr id="0" name=""/>
        <dsp:cNvSpPr/>
      </dsp:nvSpPr>
      <dsp:spPr>
        <a:xfrm>
          <a:off x="6278070" y="462852"/>
          <a:ext cx="4249141" cy="4249141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Sécurité</a:t>
          </a:r>
          <a:endParaRPr lang="fr-FR" sz="1400" b="0" kern="1200" dirty="0">
            <a:ln/>
          </a:endParaRPr>
        </a:p>
      </dsp:txBody>
      <dsp:txXfrm>
        <a:off x="9006626" y="2979457"/>
        <a:ext cx="1011700" cy="784067"/>
      </dsp:txXfrm>
    </dsp:sp>
    <dsp:sp modelId="{B7E0D616-D0CA-4E2D-83EB-4B3AA22ABE0D}">
      <dsp:nvSpPr>
        <dsp:cNvPr id="0" name=""/>
        <dsp:cNvSpPr/>
      </dsp:nvSpPr>
      <dsp:spPr>
        <a:xfrm>
          <a:off x="6199158" y="500791"/>
          <a:ext cx="4249141" cy="4249141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Portabilité</a:t>
          </a:r>
          <a:endParaRPr lang="fr-FR" sz="1400" b="0" kern="1200" dirty="0">
            <a:ln/>
          </a:endParaRPr>
        </a:p>
      </dsp:txBody>
      <dsp:txXfrm>
        <a:off x="7830525" y="3839403"/>
        <a:ext cx="986407" cy="708190"/>
      </dsp:txXfrm>
    </dsp:sp>
    <dsp:sp modelId="{9FA7ADD6-8FBB-46E2-8136-CBD9ED6AE6CD}">
      <dsp:nvSpPr>
        <dsp:cNvPr id="0" name=""/>
        <dsp:cNvSpPr/>
      </dsp:nvSpPr>
      <dsp:spPr>
        <a:xfrm>
          <a:off x="6120245" y="462852"/>
          <a:ext cx="4249141" cy="4249141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Evolutivité</a:t>
          </a:r>
          <a:endParaRPr lang="fr-FR" sz="1400" b="0" kern="1200" dirty="0">
            <a:ln/>
          </a:endParaRPr>
        </a:p>
      </dsp:txBody>
      <dsp:txXfrm>
        <a:off x="6629130" y="2979457"/>
        <a:ext cx="1011700" cy="784067"/>
      </dsp:txXfrm>
    </dsp:sp>
    <dsp:sp modelId="{6CC84AFE-3073-45F6-9548-501285F1E9F5}">
      <dsp:nvSpPr>
        <dsp:cNvPr id="0" name=""/>
        <dsp:cNvSpPr/>
      </dsp:nvSpPr>
      <dsp:spPr>
        <a:xfrm>
          <a:off x="6100517" y="376858"/>
          <a:ext cx="4249141" cy="4249141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Maintenabilité</a:t>
          </a:r>
          <a:endParaRPr lang="fr-FR" sz="1400" b="0" kern="1200" dirty="0">
            <a:ln/>
          </a:endParaRPr>
        </a:p>
      </dsp:txBody>
      <dsp:txXfrm>
        <a:off x="6300328" y="1917172"/>
        <a:ext cx="1163455" cy="708190"/>
      </dsp:txXfrm>
    </dsp:sp>
    <dsp:sp modelId="{50D01D7D-89DD-4A74-AC70-84DBCDA8742D}">
      <dsp:nvSpPr>
        <dsp:cNvPr id="0" name=""/>
        <dsp:cNvSpPr/>
      </dsp:nvSpPr>
      <dsp:spPr>
        <a:xfrm>
          <a:off x="6155149" y="308568"/>
          <a:ext cx="4249141" cy="4249141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n/>
            </a:rPr>
            <a:t>Fiabilité</a:t>
          </a:r>
          <a:endParaRPr lang="fr-FR" sz="1400" b="0" kern="1200" dirty="0">
            <a:ln/>
          </a:endParaRPr>
        </a:p>
      </dsp:txBody>
      <dsp:txXfrm>
        <a:off x="7160273" y="703131"/>
        <a:ext cx="1011700" cy="809360"/>
      </dsp:txXfrm>
    </dsp:sp>
    <dsp:sp modelId="{9C54D2DC-D81E-420B-A66A-F45C26D682AC}">
      <dsp:nvSpPr>
        <dsp:cNvPr id="0" name=""/>
        <dsp:cNvSpPr/>
      </dsp:nvSpPr>
      <dsp:spPr>
        <a:xfrm>
          <a:off x="5979913" y="45526"/>
          <a:ext cx="4775225" cy="4775225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6A768C-F272-4D68-B7A4-215647B8223A}">
      <dsp:nvSpPr>
        <dsp:cNvPr id="0" name=""/>
        <dsp:cNvSpPr/>
      </dsp:nvSpPr>
      <dsp:spPr>
        <a:xfrm>
          <a:off x="6034888" y="114118"/>
          <a:ext cx="4775225" cy="4775225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6D3359-8F3A-4EA4-BC02-BB617CE6F011}">
      <dsp:nvSpPr>
        <dsp:cNvPr id="0" name=""/>
        <dsp:cNvSpPr/>
      </dsp:nvSpPr>
      <dsp:spPr>
        <a:xfrm>
          <a:off x="6015090" y="199913"/>
          <a:ext cx="4775225" cy="4775225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FF162A-6B25-4903-AB8A-D638C498AF8B}">
      <dsp:nvSpPr>
        <dsp:cNvPr id="0" name=""/>
        <dsp:cNvSpPr/>
      </dsp:nvSpPr>
      <dsp:spPr>
        <a:xfrm>
          <a:off x="5936116" y="237638"/>
          <a:ext cx="4775225" cy="4775225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0497F0-D9E1-439D-8D10-D3EB24C21A39}">
      <dsp:nvSpPr>
        <dsp:cNvPr id="0" name=""/>
        <dsp:cNvSpPr/>
      </dsp:nvSpPr>
      <dsp:spPr>
        <a:xfrm>
          <a:off x="5857141" y="199913"/>
          <a:ext cx="4775225" cy="4775225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0ADAFC-C2A3-43C2-8B7B-31CA5675561A}">
      <dsp:nvSpPr>
        <dsp:cNvPr id="0" name=""/>
        <dsp:cNvSpPr/>
      </dsp:nvSpPr>
      <dsp:spPr>
        <a:xfrm>
          <a:off x="5837343" y="114118"/>
          <a:ext cx="4775225" cy="4775225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BB3F5-6CEF-47FC-80DC-FCE198113C09}">
      <dsp:nvSpPr>
        <dsp:cNvPr id="0" name=""/>
        <dsp:cNvSpPr/>
      </dsp:nvSpPr>
      <dsp:spPr>
        <a:xfrm>
          <a:off x="5892318" y="45526"/>
          <a:ext cx="4775225" cy="4775225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33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2F937-005F-4103-B981-5DB4AF9FF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858F4-AECF-41DF-B9C2-0A9C63F440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La gestion des activités devient un défi majeur,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Surtout au  niveau d’optimisation de la recherche et le traitement des données,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Stocker d’une manière intelligente &amp; détails les anomalies dans les mines de groupe </a:t>
            </a:r>
            <a:r>
              <a:rPr lang="fr-FR" dirty="0" err="1"/>
              <a:t>ocp</a:t>
            </a:r>
            <a:r>
              <a:rPr lang="fr-FR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Notifier les responsables au cas d’un dérangement,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A794-71A4-4D82-9016-5EC60E8E48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3569B9-28BE-483A-989E-2EF85BF31FA7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3FB90-B601-4B4F-834F-4EDEA4173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1436F-6DF7-4D91-AD44-71A634C715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le cadre de ce projet, nous </a:t>
            </a:r>
            <a:r>
              <a:rPr lang="fr-FR" dirty="0" err="1"/>
              <a:t>etions</a:t>
            </a:r>
            <a:r>
              <a:rPr lang="fr-FR" dirty="0"/>
              <a:t> focaliser sur la </a:t>
            </a:r>
            <a:r>
              <a:rPr lang="fr-FR" dirty="0" err="1"/>
              <a:t>realisation</a:t>
            </a:r>
            <a:r>
              <a:rPr lang="fr-FR" dirty="0"/>
              <a:t> d’une solution moderne dans le </a:t>
            </a:r>
            <a:r>
              <a:rPr lang="fr-FR" dirty="0" err="1"/>
              <a:t>context</a:t>
            </a:r>
            <a:r>
              <a:rPr lang="fr-FR" dirty="0"/>
              <a:t> de digitalisation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Gestion des anomalies dans le groupe </a:t>
            </a:r>
            <a:r>
              <a:rPr lang="fr-FR" dirty="0" err="1"/>
              <a:t>ocp</a:t>
            </a:r>
            <a:r>
              <a:rPr lang="fr-F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se basant sur une architecture oriente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Suivant les épics d’une méthodologie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point de départ c’est faire une réalisation de première version MVP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Apres faire des améliorations satisfaisants a nos besoins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75F9B-8304-46CF-850D-80C20F86921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1EDBC98-DEC3-472F-9777-DFD4F2B19765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23/06/2019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2.jp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3.png"/><Relationship Id="rId7" Type="http://schemas.openxmlformats.org/officeDocument/2006/relationships/image" Target="../media/image60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3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4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4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7.jp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6686-563B-47A3-BB5E-A7E764FA754F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43989-AB55-4C3D-B71E-EC334F8AD0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F3E902-CD1E-4958-B470-FAD9B6A6D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w="9528" cap="flat">
            <a:solidFill>
              <a:srgbClr val="4472C4"/>
            </a:solidFill>
            <a:prstDash val="solid"/>
            <a:miter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CFD104C-DB9E-4E6E-AA03-88CBA24DFA8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79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02" y="261061"/>
            <a:ext cx="3066897" cy="22678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F0742EDB-9203-4597-885D-FD9B3E50B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29" y="4614629"/>
            <a:ext cx="1297332" cy="14704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F4FE3648-33DE-403B-86DF-740B418BB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119" y="4529891"/>
            <a:ext cx="1319863" cy="16399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110374" y="1993968"/>
            <a:ext cx="9971257" cy="17543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Contribution à la réalisation de la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plateforme </a:t>
            </a:r>
            <a:r>
              <a:rPr lang="fr-FR" sz="54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Prospektor</a:t>
            </a:r>
            <a:endParaRPr lang="en-US" sz="5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624617" y="576364"/>
            <a:ext cx="4942761" cy="12003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Soutenance 	: 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Diplôme	: 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Filière		: Génie Informatique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46F2990-6439-4BE0-9985-F03980262782}"/>
              </a:ext>
            </a:extLst>
          </p:cNvPr>
          <p:cNvSpPr/>
          <p:nvPr/>
        </p:nvSpPr>
        <p:spPr>
          <a:xfrm>
            <a:off x="3001243" y="3984168"/>
            <a:ext cx="6016391" cy="23083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Présente par 	: ELBAGHAZAOUI Bahaa Eddine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Encadré par 	: Pr. Mohamed AMNAI</a:t>
            </a:r>
          </a:p>
          <a:p>
            <a:pPr marL="0" marR="0" lvl="0" indent="0" algn="l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		  M. Abdelhaq EL AIBI</a:t>
            </a:r>
            <a:r>
              <a:rPr lang="fr-FR" sz="2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		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Défruitage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50997-7CC6-4290-9B01-EDB2474B03F4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FB4E4EED-0306-41DC-BEE0-73DC51DA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D4149362-1FCC-475E-94A2-3ED6F80C309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A6F2FE-2A1A-48C4-AF96-251802CBCA73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72657E0-02E0-4A2B-9679-ACD23403D8C2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46585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C3F35-31C7-47D2-A4CE-6D47ED068A7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7CA6518-7AB2-4AD6-9876-0C1403B7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9C8C6AA-87B6-45EA-962B-AD9673B1132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9C8310-242A-4C75-BEC9-AADED4911815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1209D1-59BD-4178-AFA0-1B5FE0478C6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390548-940C-4151-8DC0-9839730BD3FF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9F5CE102-9188-46C4-8793-55115832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27D778EC-57D6-4D72-97EC-7721DF73B5A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7C83A-152B-462B-8BB1-3FD31A0AD98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637489-325D-4021-8B80-D622266239E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1.3 :  Conduite du projet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277951" y="459332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103934" y="195564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082551" y="127769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5A0B6-2475-4241-A01C-7B713DB3BED2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2D9DA9-10B9-4F9E-B41D-CE19B6F57D85}"/>
              </a:ext>
            </a:extLst>
          </p:cNvPr>
          <p:cNvGrpSpPr/>
          <p:nvPr/>
        </p:nvGrpSpPr>
        <p:grpSpPr>
          <a:xfrm>
            <a:off x="7106351" y="3855820"/>
            <a:ext cx="2542822" cy="1359071"/>
            <a:chOff x="9271978" y="1854521"/>
            <a:chExt cx="3662150" cy="191163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A6E19B-AC41-4A8C-8C07-A358AD82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978" y="1854521"/>
              <a:ext cx="1911635" cy="1911635"/>
            </a:xfrm>
            <a:prstGeom prst="rect">
              <a:avLst/>
            </a:prstGeom>
          </p:spPr>
        </p:pic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5BA1869A-26C9-4F7F-9EC5-09165A912E41}"/>
                </a:ext>
              </a:extLst>
            </p:cNvPr>
            <p:cNvSpPr txBox="1"/>
            <p:nvPr/>
          </p:nvSpPr>
          <p:spPr>
            <a:xfrm>
              <a:off x="11022493" y="2601946"/>
              <a:ext cx="1911635" cy="3693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UX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109449" y="195564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369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UI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6621514" y="1101980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107032" y="385582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5" grpId="0" animBg="1"/>
      <p:bldP spid="25" grpId="2" animBg="1"/>
      <p:bldP spid="25" grpId="3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6B7E076D-43AD-4416-A4EA-2095A1EF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E0365C81-C8CC-484A-AE89-C591C10BC0C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4F3FC0-1EC8-45D8-A23A-A3B00D221BCA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8225E9-8DE8-41D0-BCEE-262171B7CD1F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8D42A5-CA51-4F42-96EF-7D66B83EC13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4D5B7B4-41EA-4C3E-A175-68D9D475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506B738C-0AEB-4705-AA6A-A815FCF145A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EA7BD0-A6EC-4FB5-831C-30F913C3EAB2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C8BDAF1-1B0C-49FA-B5F7-E730C93B80B0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1.4 :  Méthodologie de travail</a:t>
            </a: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68ABBD8-599A-48AF-B506-0E1661DB1B4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77D238-BC8B-47F4-9379-E77F1F44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EC0B34D7-3071-44C6-A846-0F9436161520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2BE9C-0C1E-4D30-AE23-A178DF038D86}"/>
              </a:ext>
            </a:extLst>
          </p:cNvPr>
          <p:cNvSpPr txBox="1"/>
          <p:nvPr/>
        </p:nvSpPr>
        <p:spPr>
          <a:xfrm>
            <a:off x="5687366" y="1482041"/>
            <a:ext cx="5590230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02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uFillTx/>
                <a:latin typeface="Calibri Light"/>
              </a:rPr>
              <a:t>Analyse et spécification des besoins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9E6A7AFC-2ED6-45CE-9B36-260F79FC62FD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55A11"/>
            </a:solidFill>
            <a:prstDash val="solid"/>
            <a:miter/>
          </a:ln>
        </p:spPr>
      </p:cxnSp>
      <p:pic>
        <p:nvPicPr>
          <p:cNvPr id="6" name="Picture 16">
            <a:extLst>
              <a:ext uri="{FF2B5EF4-FFF2-40B4-BE49-F238E27FC236}">
                <a16:creationId xmlns:a16="http://schemas.microsoft.com/office/drawing/2014/main" id="{22A930BD-C2C2-4BBC-AA34-BD7C7090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2" y="3023353"/>
            <a:ext cx="4822179" cy="340256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1077C7-08BA-48F5-8D52-10A6E3DFE19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79E0E7-A3E4-4918-854C-F8A20685225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016" y="2843825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E4B83B-EF09-4D3A-A44F-DDDF91224682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76E03-41BF-4173-8233-B22DC4955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" y="3621858"/>
            <a:ext cx="847021" cy="84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A31C-536B-49C1-A97F-0A51D0EAA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1" y="2168423"/>
            <a:ext cx="847020" cy="847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D936CA-9382-4A4B-9166-D33763024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2054871"/>
            <a:ext cx="1074123" cy="1074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BBE48-FBEF-4BB2-93FF-C05FD1470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4802370"/>
            <a:ext cx="905159" cy="905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979C4F-0854-4BEF-AEA9-AAEBEB76D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" y="4950528"/>
            <a:ext cx="1079657" cy="1079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E0F2F-FA4A-4300-8566-672593C46ED6}"/>
              </a:ext>
            </a:extLst>
          </p:cNvPr>
          <p:cNvSpPr txBox="1"/>
          <p:nvPr/>
        </p:nvSpPr>
        <p:spPr>
          <a:xfrm>
            <a:off x="2124170" y="2327157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EDE-B62B-4564-8E9F-16A772E8E2A2}"/>
              </a:ext>
            </a:extLst>
          </p:cNvPr>
          <p:cNvSpPr txBox="1"/>
          <p:nvPr/>
        </p:nvSpPr>
        <p:spPr>
          <a:xfrm>
            <a:off x="2124169" y="383347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E686F-5E50-4612-B3CA-29C6949DC34A}"/>
              </a:ext>
            </a:extLst>
          </p:cNvPr>
          <p:cNvSpPr txBox="1"/>
          <p:nvPr/>
        </p:nvSpPr>
        <p:spPr>
          <a:xfrm>
            <a:off x="2124169" y="5339792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Historique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B45B7-7A1A-42B1-A93C-CBF22225B08D}"/>
              </a:ext>
            </a:extLst>
          </p:cNvPr>
          <p:cNvSpPr txBox="1"/>
          <p:nvPr/>
        </p:nvSpPr>
        <p:spPr>
          <a:xfrm>
            <a:off x="9144003" y="4783333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Notifier les responsables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A288F-CDD5-4DE9-908A-3165A2254617}"/>
              </a:ext>
            </a:extLst>
          </p:cNvPr>
          <p:cNvSpPr txBox="1"/>
          <p:nvPr/>
        </p:nvSpPr>
        <p:spPr>
          <a:xfrm>
            <a:off x="9144003" y="2142490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Suivre les anomalies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412" y="2843825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775C68-0029-4F26-A11D-9E603D738003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BE379-595F-4305-9AD9-3A9CC7F10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" y="2770180"/>
            <a:ext cx="847020" cy="84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880B2-A173-455D-8FC6-12239060F548}"/>
              </a:ext>
            </a:extLst>
          </p:cNvPr>
          <p:cNvSpPr txBox="1"/>
          <p:nvPr/>
        </p:nvSpPr>
        <p:spPr>
          <a:xfrm>
            <a:off x="2052781" y="292891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ED6E5-47A2-43EF-9217-321F06ACB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7" y="4223615"/>
            <a:ext cx="847021" cy="847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132FD-1B90-4A38-B767-7199872A1E80}"/>
              </a:ext>
            </a:extLst>
          </p:cNvPr>
          <p:cNvSpPr txBox="1"/>
          <p:nvPr/>
        </p:nvSpPr>
        <p:spPr>
          <a:xfrm>
            <a:off x="2052780" y="4435231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0138-5BF3-42FE-BFE1-845060F7A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2623107"/>
            <a:ext cx="1141165" cy="1141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C1DA9-177B-4FC3-A8FB-0705B07E86C4}"/>
              </a:ext>
            </a:extLst>
          </p:cNvPr>
          <p:cNvSpPr txBox="1"/>
          <p:nvPr/>
        </p:nvSpPr>
        <p:spPr>
          <a:xfrm>
            <a:off x="8954532" y="2770180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Filtrer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819E7-967C-43FF-A9FA-A097EDF71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3881069"/>
            <a:ext cx="1305059" cy="1189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CB640-419D-481D-AD47-F8C4FB9A3806}"/>
              </a:ext>
            </a:extLst>
          </p:cNvPr>
          <p:cNvSpPr txBox="1"/>
          <p:nvPr/>
        </p:nvSpPr>
        <p:spPr>
          <a:xfrm>
            <a:off x="8931765" y="424501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Intervention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5">
            <a:extLst>
              <a:ext uri="{FF2B5EF4-FFF2-40B4-BE49-F238E27FC236}">
                <a16:creationId xmlns:a16="http://schemas.microsoft.com/office/drawing/2014/main" id="{DBEF3934-C6A1-41B3-981F-A41DA00F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096C741B-E440-4A67-908E-1CB375C9D67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Picture 48">
            <a:extLst>
              <a:ext uri="{FF2B5EF4-FFF2-40B4-BE49-F238E27FC236}">
                <a16:creationId xmlns:a16="http://schemas.microsoft.com/office/drawing/2014/main" id="{76A767B7-7E10-45A3-9F59-50F8D620A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571" y="716898"/>
            <a:ext cx="4470922" cy="44709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BAF2DC-95F5-4632-80E4-69852AFB2D4A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5138738" y="3114020"/>
            <a:ext cx="1762125" cy="2004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6F13A3-78C9-492B-A46A-9AC8F410617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  <p:pic>
        <p:nvPicPr>
          <p:cNvPr id="11" name="Picture 20">
            <a:extLst>
              <a:ext uri="{FF2B5EF4-FFF2-40B4-BE49-F238E27FC236}">
                <a16:creationId xmlns:a16="http://schemas.microsoft.com/office/drawing/2014/main" id="{FB53FCEA-A632-44B8-86B5-2330B9FEC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396" y="1854132"/>
            <a:ext cx="684117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8D36A153-02D6-47E6-A3FE-6C277357F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88" y="3256318"/>
            <a:ext cx="1287416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0220F-AC0F-4FEA-A6CA-21893AFDB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0" y="4658504"/>
            <a:ext cx="1215506" cy="121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496BE-A214-4C0F-A0E6-8F2D01D10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76" y="2025394"/>
            <a:ext cx="998673" cy="99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52601-9B56-4319-86BB-9382675C2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77" y="4116290"/>
            <a:ext cx="1109870" cy="1109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AF2E7-AF2E-4690-98D2-90E142A152D5}"/>
              </a:ext>
            </a:extLst>
          </p:cNvPr>
          <p:cNvSpPr txBox="1"/>
          <p:nvPr/>
        </p:nvSpPr>
        <p:spPr>
          <a:xfrm>
            <a:off x="2591658" y="2063513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Prospecteur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80BC4-69C3-48F5-92CE-30AF4DDD1271}"/>
              </a:ext>
            </a:extLst>
          </p:cNvPr>
          <p:cNvSpPr txBox="1"/>
          <p:nvPr/>
        </p:nvSpPr>
        <p:spPr>
          <a:xfrm>
            <a:off x="2591658" y="356910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Explotants</a:t>
            </a:r>
            <a:endParaRPr lang="fr-FR" sz="2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12341-C1C9-4AE1-B0F1-C6C63A55C2B4}"/>
              </a:ext>
            </a:extLst>
          </p:cNvPr>
          <p:cNvSpPr txBox="1"/>
          <p:nvPr/>
        </p:nvSpPr>
        <p:spPr>
          <a:xfrm>
            <a:off x="2591659" y="503542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3447-DA37-4422-8AAB-364D879271DC}"/>
              </a:ext>
            </a:extLst>
          </p:cNvPr>
          <p:cNvSpPr txBox="1"/>
          <p:nvPr/>
        </p:nvSpPr>
        <p:spPr>
          <a:xfrm>
            <a:off x="9293110" y="2294346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Géolocalisation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64F2B-4C9D-4969-95C2-B5DF1C6B4EBE}"/>
              </a:ext>
            </a:extLst>
          </p:cNvPr>
          <p:cNvSpPr txBox="1"/>
          <p:nvPr/>
        </p:nvSpPr>
        <p:spPr>
          <a:xfrm>
            <a:off x="9293110" y="465613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22206"/>
              </p:ext>
            </p:extLst>
          </p:nvPr>
        </p:nvGraphicFramePr>
        <p:xfrm>
          <a:off x="-2460811" y="1651580"/>
          <a:ext cx="16647458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9D67E6F-1877-4EC6-90FF-B68F60AAEA7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33F5E-25CA-4546-B881-45AF3E65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B10DCCD1-8F35-4B3F-8F22-81FD6280543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EBAFF2-EBAD-49D7-AD7A-64631731C53E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6A32BD-B997-4806-BB03-FC1F6A91FED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2.1 :  Analyse des besoins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AAEDBD-7333-4120-BB51-06B4FFFA9271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6905EE-1B8C-46A4-9006-D7FC8D529E4A}"/>
              </a:ext>
            </a:extLst>
          </p:cNvPr>
          <p:cNvGrpSpPr/>
          <p:nvPr/>
        </p:nvGrpSpPr>
        <p:grpSpPr>
          <a:xfrm>
            <a:off x="4754332" y="1762409"/>
            <a:ext cx="5702655" cy="2266920"/>
            <a:chOff x="4754332" y="1762409"/>
            <a:chExt cx="5702655" cy="22669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93F0-EC32-4656-AB9C-D72F32C866B0}"/>
                </a:ext>
              </a:extLst>
            </p:cNvPr>
            <p:cNvSpPr/>
            <p:nvPr/>
          </p:nvSpPr>
          <p:spPr>
            <a:xfrm>
              <a:off x="6512821" y="3089527"/>
              <a:ext cx="1981071" cy="9398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les changements de l’application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F8C7A3-8375-49FC-8BA6-179460B2719D}"/>
                </a:ext>
              </a:extLst>
            </p:cNvPr>
            <p:cNvSpPr/>
            <p:nvPr/>
          </p:nvSpPr>
          <p:spPr>
            <a:xfrm>
              <a:off x="6515515" y="1762409"/>
              <a:ext cx="1981089" cy="116100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prospecteurs, exploitants, géolocalisations &amp; machine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110F06-729B-4C93-A863-42A876027AC1}"/>
                </a:ext>
              </a:extLst>
            </p:cNvPr>
            <p:cNvGrpSpPr/>
            <p:nvPr/>
          </p:nvGrpSpPr>
          <p:grpSpPr>
            <a:xfrm>
              <a:off x="5376877" y="2642878"/>
              <a:ext cx="406400" cy="661536"/>
              <a:chOff x="6078397" y="4756017"/>
              <a:chExt cx="406400" cy="66153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18752C-CE13-48FD-AC93-522C2572B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A1A5A2-B42E-4ADD-939D-96AAA5F6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6C868-A5AA-42B8-BA94-1598091D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E6B9834-C17C-4E09-8ECA-0C05D4ABC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5051F-2C99-4749-B60B-E305183F7334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8CA1C-C14B-4AB4-B540-ABB9308532A8}"/>
                </a:ext>
              </a:extLst>
            </p:cNvPr>
            <p:cNvSpPr/>
            <p:nvPr/>
          </p:nvSpPr>
          <p:spPr>
            <a:xfrm>
              <a:off x="8806707" y="262905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4030A-4CA7-4BB9-8F35-BD8A16879979}"/>
                </a:ext>
              </a:extLst>
            </p:cNvPr>
            <p:cNvSpPr txBox="1"/>
            <p:nvPr/>
          </p:nvSpPr>
          <p:spPr>
            <a:xfrm>
              <a:off x="4754332" y="3340580"/>
              <a:ext cx="167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Administrateur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7C5B19-A657-40FF-817C-1A55D3086C7A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5783277" y="2342911"/>
              <a:ext cx="732238" cy="580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23FDB-94F2-4F3F-9895-11A189E9A76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783277" y="2923413"/>
              <a:ext cx="729544" cy="636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8AC502B-17DC-4783-95F1-C60FEF852C99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4" y="2303127"/>
              <a:ext cx="1135243" cy="28614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4B13B13-70ED-4F03-AA76-124CA2F1BA1F}"/>
                </a:ext>
              </a:extLst>
            </p:cNvPr>
            <p:cNvCxnSpPr>
              <a:cxnSpLocks/>
              <a:stCxn id="38" idx="6"/>
              <a:endCxn id="47" idx="4"/>
            </p:cNvCxnSpPr>
            <p:nvPr/>
          </p:nvCxnSpPr>
          <p:spPr>
            <a:xfrm flipV="1">
              <a:off x="8493892" y="3340580"/>
              <a:ext cx="1137955" cy="21884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62DB90-6A76-4EA1-87E6-ACA33DEA08B5}"/>
                </a:ext>
              </a:extLst>
            </p:cNvPr>
            <p:cNvSpPr txBox="1"/>
            <p:nvPr/>
          </p:nvSpPr>
          <p:spPr>
            <a:xfrm>
              <a:off x="8806707" y="202612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C2C524-3639-46E5-A12D-50AB64FAA20B}"/>
                </a:ext>
              </a:extLst>
            </p:cNvPr>
            <p:cNvSpPr txBox="1"/>
            <p:nvPr/>
          </p:nvSpPr>
          <p:spPr>
            <a:xfrm>
              <a:off x="8924189" y="357141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50B226-D699-4F1D-8189-69150B9B4E75}"/>
              </a:ext>
            </a:extLst>
          </p:cNvPr>
          <p:cNvGrpSpPr/>
          <p:nvPr/>
        </p:nvGrpSpPr>
        <p:grpSpPr>
          <a:xfrm>
            <a:off x="6819037" y="4174106"/>
            <a:ext cx="5124607" cy="2435012"/>
            <a:chOff x="6819037" y="4174106"/>
            <a:chExt cx="5124607" cy="24350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60389C-F91E-4EE1-AB7D-95BC536665BC}"/>
                </a:ext>
              </a:extLst>
            </p:cNvPr>
            <p:cNvSpPr/>
            <p:nvPr/>
          </p:nvSpPr>
          <p:spPr>
            <a:xfrm>
              <a:off x="8321956" y="5029582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FEB3D2-E598-445F-BEEE-90E86C839F76}"/>
                </a:ext>
              </a:extLst>
            </p:cNvPr>
            <p:cNvSpPr/>
            <p:nvPr/>
          </p:nvSpPr>
          <p:spPr>
            <a:xfrm>
              <a:off x="8321956" y="5897593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DFBC2-56E9-4FA0-B044-DC3416AFD2E1}"/>
                </a:ext>
              </a:extLst>
            </p:cNvPr>
            <p:cNvSpPr/>
            <p:nvPr/>
          </p:nvSpPr>
          <p:spPr>
            <a:xfrm>
              <a:off x="8321956" y="417410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23CD5-5AAA-40FC-B265-0C1C63EFCCC5}"/>
                </a:ext>
              </a:extLst>
            </p:cNvPr>
            <p:cNvSpPr/>
            <p:nvPr/>
          </p:nvSpPr>
          <p:spPr>
            <a:xfrm>
              <a:off x="10293364" y="502958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2D2C4-5EB8-4633-9C09-1BDB9B90BA1F}"/>
                </a:ext>
              </a:extLst>
            </p:cNvPr>
            <p:cNvGrpSpPr/>
            <p:nvPr/>
          </p:nvGrpSpPr>
          <p:grpSpPr>
            <a:xfrm>
              <a:off x="7183317" y="5054575"/>
              <a:ext cx="406400" cy="661536"/>
              <a:chOff x="6078397" y="4756017"/>
              <a:chExt cx="406400" cy="6615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186E49-99E3-4CC6-B1ED-FBC5FE4EC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9426DBD-BC79-4E9B-9A5C-0FAD7835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D80723-D868-47BE-801E-E2BA3ACE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E23BBA-AA2B-4E48-8FA6-46B571BAC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B7F181-0570-4870-98D1-6710DB5365ED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A430F6-DBAE-4549-95D4-7905A6E8A513}"/>
                </a:ext>
              </a:extLst>
            </p:cNvPr>
            <p:cNvSpPr txBox="1"/>
            <p:nvPr/>
          </p:nvSpPr>
          <p:spPr>
            <a:xfrm>
              <a:off x="6819037" y="5741106"/>
              <a:ext cx="131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Exploitant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AA3FEB-CBC9-4DCD-BDA7-0F2CE85C83C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546537" y="4529869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638DC-A0F1-4BBD-A2C0-E8B2D74D9F8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568127" y="5335111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0EEB38-BD78-4E4E-A72C-DB3FDFC620D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568127" y="5326229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6B04CC2A-FF76-4447-81B6-FED0952A3452}"/>
                </a:ext>
              </a:extLst>
            </p:cNvPr>
            <p:cNvCxnSpPr>
              <a:cxnSpLocks/>
              <a:stCxn id="15" idx="6"/>
              <a:endCxn id="16" idx="0"/>
            </p:cNvCxnSpPr>
            <p:nvPr/>
          </p:nvCxnSpPr>
          <p:spPr>
            <a:xfrm>
              <a:off x="9972236" y="4529869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F03953-68DD-4156-AB70-94EEC9D2B7F1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 flipV="1">
              <a:off x="9972236" y="5385344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A68169B-F57E-43E0-BCFD-4D43C788B390}"/>
                </a:ext>
              </a:extLst>
            </p:cNvPr>
            <p:cNvCxnSpPr>
              <a:cxnSpLocks/>
              <a:stCxn id="14" idx="6"/>
              <a:endCxn id="16" idx="4"/>
            </p:cNvCxnSpPr>
            <p:nvPr/>
          </p:nvCxnSpPr>
          <p:spPr>
            <a:xfrm flipV="1">
              <a:off x="9972236" y="5741106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2D9BB2-4071-4A23-AE77-B61D6AAF74C3}"/>
                </a:ext>
              </a:extLst>
            </p:cNvPr>
            <p:cNvSpPr txBox="1"/>
            <p:nvPr/>
          </p:nvSpPr>
          <p:spPr>
            <a:xfrm>
              <a:off x="10268160" y="425286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E3CC1F-6516-46F4-864B-3809AA28DC0E}"/>
                </a:ext>
              </a:extLst>
            </p:cNvPr>
            <p:cNvSpPr txBox="1"/>
            <p:nvPr/>
          </p:nvSpPr>
          <p:spPr>
            <a:xfrm>
              <a:off x="9722069" y="488562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C73839-72C7-4A64-BFC1-3F8FCB505D5A}"/>
                </a:ext>
              </a:extLst>
            </p:cNvPr>
            <p:cNvSpPr txBox="1"/>
            <p:nvPr/>
          </p:nvSpPr>
          <p:spPr>
            <a:xfrm>
              <a:off x="10142516" y="597284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8F8206-1EA0-4986-BEB8-CC85F68803C8}"/>
              </a:ext>
            </a:extLst>
          </p:cNvPr>
          <p:cNvGrpSpPr/>
          <p:nvPr/>
        </p:nvGrpSpPr>
        <p:grpSpPr>
          <a:xfrm>
            <a:off x="181233" y="1762409"/>
            <a:ext cx="5035778" cy="5000456"/>
            <a:chOff x="181233" y="1762409"/>
            <a:chExt cx="5035778" cy="500045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964A9F-0035-4C6E-9CE0-7E05FD687C7E}"/>
                </a:ext>
              </a:extLst>
            </p:cNvPr>
            <p:cNvSpPr/>
            <p:nvPr/>
          </p:nvSpPr>
          <p:spPr>
            <a:xfrm>
              <a:off x="1595323" y="261788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04FAF8A-AE4A-4772-980B-E692727C650A}"/>
                </a:ext>
              </a:extLst>
            </p:cNvPr>
            <p:cNvSpPr/>
            <p:nvPr/>
          </p:nvSpPr>
          <p:spPr>
            <a:xfrm>
              <a:off x="1595323" y="348589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99C628D-EB7E-4961-86CB-91FF72C75C77}"/>
                </a:ext>
              </a:extLst>
            </p:cNvPr>
            <p:cNvSpPr/>
            <p:nvPr/>
          </p:nvSpPr>
          <p:spPr>
            <a:xfrm>
              <a:off x="1595323" y="1762409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26267E7-D35E-40ED-87EC-D99108B02D62}"/>
                </a:ext>
              </a:extLst>
            </p:cNvPr>
            <p:cNvSpPr/>
            <p:nvPr/>
          </p:nvSpPr>
          <p:spPr>
            <a:xfrm>
              <a:off x="3566731" y="261788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748EF1-03EF-43B5-BECC-F443FB6B6471}"/>
                </a:ext>
              </a:extLst>
            </p:cNvPr>
            <p:cNvGrpSpPr/>
            <p:nvPr/>
          </p:nvGrpSpPr>
          <p:grpSpPr>
            <a:xfrm>
              <a:off x="456684" y="2642878"/>
              <a:ext cx="406400" cy="661536"/>
              <a:chOff x="6078397" y="4756017"/>
              <a:chExt cx="406400" cy="66153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1C6054-B881-4BBD-B8F1-F0F771AC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273DA8-B0A5-4DB9-BAC1-27979776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CBAEC1-64E7-468F-A05C-94607E586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8F28133-93D7-4180-880F-668581B8A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3F0B03-E26E-46F2-85D0-7F11312940CA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989FCD-AFB2-4FDA-A33D-4CC7E501C7A1}"/>
                </a:ext>
              </a:extLst>
            </p:cNvPr>
            <p:cNvSpPr txBox="1"/>
            <p:nvPr/>
          </p:nvSpPr>
          <p:spPr>
            <a:xfrm>
              <a:off x="181233" y="3543991"/>
              <a:ext cx="143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Prospecteur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CBC9D1-0E3C-4C0D-9CD9-C68CF2B50D8D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819904" y="2118172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7A10B4-6586-42E9-8BC4-E17FC4F4F68B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841494" y="2923414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020555F-E442-4427-9F43-62861B1482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841494" y="2914532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9011CB2F-496F-4EAC-B4AA-98CE884D9310}"/>
                </a:ext>
              </a:extLst>
            </p:cNvPr>
            <p:cNvCxnSpPr>
              <a:cxnSpLocks/>
              <a:stCxn id="98" idx="6"/>
              <a:endCxn id="99" idx="0"/>
            </p:cNvCxnSpPr>
            <p:nvPr/>
          </p:nvCxnSpPr>
          <p:spPr>
            <a:xfrm>
              <a:off x="3245603" y="2118172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387DE2F-F0F0-45F4-8CAB-C6E75E485029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 flipV="1">
              <a:off x="3245603" y="2973647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2208A371-6F34-495D-B86B-C8E17C3933E0}"/>
                </a:ext>
              </a:extLst>
            </p:cNvPr>
            <p:cNvCxnSpPr>
              <a:cxnSpLocks/>
              <a:stCxn id="97" idx="6"/>
              <a:endCxn id="99" idx="4"/>
            </p:cNvCxnSpPr>
            <p:nvPr/>
          </p:nvCxnSpPr>
          <p:spPr>
            <a:xfrm flipV="1">
              <a:off x="3245603" y="3329409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762-FE16-4191-A67B-2DFBE06D179E}"/>
                </a:ext>
              </a:extLst>
            </p:cNvPr>
            <p:cNvSpPr txBox="1"/>
            <p:nvPr/>
          </p:nvSpPr>
          <p:spPr>
            <a:xfrm>
              <a:off x="3585683" y="181557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45C6B0-D85D-4FAC-80F6-14E842663AB2}"/>
                </a:ext>
              </a:extLst>
            </p:cNvPr>
            <p:cNvSpPr txBox="1"/>
            <p:nvPr/>
          </p:nvSpPr>
          <p:spPr>
            <a:xfrm>
              <a:off x="2995436" y="247393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B045DB-1CD2-4648-A5BF-5CF19A63F81B}"/>
                </a:ext>
              </a:extLst>
            </p:cNvPr>
            <p:cNvSpPr txBox="1"/>
            <p:nvPr/>
          </p:nvSpPr>
          <p:spPr>
            <a:xfrm>
              <a:off x="3352861" y="3502124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42BE33-292E-470E-A52A-409F45167F8D}"/>
                </a:ext>
              </a:extLst>
            </p:cNvPr>
            <p:cNvSpPr/>
            <p:nvPr/>
          </p:nvSpPr>
          <p:spPr>
            <a:xfrm>
              <a:off x="1612174" y="430833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Créer et clôturer des journées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01C059-A226-494A-87B1-911D5C5AEEAD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856755" y="2940606"/>
              <a:ext cx="755419" cy="1723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41493A-98FA-4771-9885-41882C655969}"/>
                </a:ext>
              </a:extLst>
            </p:cNvPr>
            <p:cNvSpPr/>
            <p:nvPr/>
          </p:nvSpPr>
          <p:spPr>
            <a:xfrm>
              <a:off x="1542904" y="517294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anomalies par localisation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CBECD1-842E-4049-BACC-B9E58AD73087}"/>
                </a:ext>
              </a:extLst>
            </p:cNvPr>
            <p:cNvSpPr/>
            <p:nvPr/>
          </p:nvSpPr>
          <p:spPr>
            <a:xfrm>
              <a:off x="1542904" y="6051340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Notifier les exploitants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6E3C3-75C9-4C7C-A995-8AF93628707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841484" y="2897552"/>
              <a:ext cx="701420" cy="2631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6589B77-0F51-4C2B-9E67-58A288D76F6E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854061" y="2914531"/>
              <a:ext cx="688843" cy="349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8CCCF21-22C7-4398-9AEE-0E00862B7159}"/>
                </a:ext>
              </a:extLst>
            </p:cNvPr>
            <p:cNvCxnSpPr>
              <a:cxnSpLocks/>
              <a:stCxn id="117" idx="6"/>
              <a:endCxn id="99" idx="4"/>
            </p:cNvCxnSpPr>
            <p:nvPr/>
          </p:nvCxnSpPr>
          <p:spPr>
            <a:xfrm flipV="1">
              <a:off x="3262454" y="3329409"/>
              <a:ext cx="1129417" cy="133468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516DA3FE-C39F-4AFE-8D2D-5CBD457553E0}"/>
                </a:ext>
              </a:extLst>
            </p:cNvPr>
            <p:cNvCxnSpPr>
              <a:cxnSpLocks/>
              <a:stCxn id="122" idx="6"/>
              <a:endCxn id="99" idx="4"/>
            </p:cNvCxnSpPr>
            <p:nvPr/>
          </p:nvCxnSpPr>
          <p:spPr>
            <a:xfrm flipV="1">
              <a:off x="3193184" y="3329409"/>
              <a:ext cx="1198687" cy="219929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3B77CFE3-C286-4F53-AA31-0F3E7640E00E}"/>
                </a:ext>
              </a:extLst>
            </p:cNvPr>
            <p:cNvCxnSpPr>
              <a:cxnSpLocks/>
              <a:stCxn id="123" idx="6"/>
              <a:endCxn id="99" idx="4"/>
            </p:cNvCxnSpPr>
            <p:nvPr/>
          </p:nvCxnSpPr>
          <p:spPr>
            <a:xfrm flipV="1">
              <a:off x="3193184" y="3329409"/>
              <a:ext cx="1198687" cy="307769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05A54EB-484C-40E2-9DC0-53B554F0DC7B}"/>
                </a:ext>
              </a:extLst>
            </p:cNvPr>
            <p:cNvSpPr txBox="1"/>
            <p:nvPr/>
          </p:nvSpPr>
          <p:spPr>
            <a:xfrm>
              <a:off x="3407663" y="4345766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9E66131-19DD-44B6-AAC7-057D2113C775}"/>
                </a:ext>
              </a:extLst>
            </p:cNvPr>
            <p:cNvSpPr txBox="1"/>
            <p:nvPr/>
          </p:nvSpPr>
          <p:spPr>
            <a:xfrm>
              <a:off x="3435292" y="518940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5C77FD-00BA-4C4D-A0CA-8C843C820EE9}"/>
                </a:ext>
              </a:extLst>
            </p:cNvPr>
            <p:cNvSpPr txBox="1"/>
            <p:nvPr/>
          </p:nvSpPr>
          <p:spPr>
            <a:xfrm>
              <a:off x="3387765" y="605134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30364 -0.225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DC4056-3DF8-481C-9AB3-FAB6AC9E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AF8C1EF-BEA7-49D1-9806-22B1DFDB700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CB103-5831-408C-89FA-D0CF411EC204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 :  Analyse et spécification des besoins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FB7BC9-1126-4449-801E-0421F8F598F6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2.2 : Planning du projet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EF4414-BB48-46FB-A9A7-7794AE2BF3F5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05564-AFB9-4843-8AB8-160E231B6DB4}"/>
              </a:ext>
            </a:extLst>
          </p:cNvPr>
          <p:cNvGrpSpPr/>
          <p:nvPr/>
        </p:nvGrpSpPr>
        <p:grpSpPr>
          <a:xfrm>
            <a:off x="653709" y="1224769"/>
            <a:ext cx="5181483" cy="4688726"/>
            <a:chOff x="653709" y="1224769"/>
            <a:chExt cx="5181483" cy="46887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CB8BC-69C2-4EE2-84BF-70C604E9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6" y="5136066"/>
              <a:ext cx="777429" cy="7774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DD1F1-7BD9-4639-9512-7DDAFF04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7" y="4151093"/>
              <a:ext cx="777429" cy="777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74B1A8-DA88-4D84-8106-7DBF65A2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7" y="3090090"/>
              <a:ext cx="853459" cy="8534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5078C3-1D20-4CA5-BB42-0F1880D3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9" y="1906807"/>
              <a:ext cx="1258542" cy="1258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6F0C91-318B-478D-8370-5BBC5E51562A}"/>
                </a:ext>
              </a:extLst>
            </p:cNvPr>
            <p:cNvSpPr txBox="1"/>
            <p:nvPr/>
          </p:nvSpPr>
          <p:spPr>
            <a:xfrm>
              <a:off x="2124170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Authentification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21C26B-DF05-46F7-B404-903FFFF1E40F}"/>
                </a:ext>
              </a:extLst>
            </p:cNvPr>
            <p:cNvSpPr txBox="1"/>
            <p:nvPr/>
          </p:nvSpPr>
          <p:spPr>
            <a:xfrm>
              <a:off x="2124171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Prospection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B1C85-6DA1-44C7-A68A-0B0641AE951A}"/>
                </a:ext>
              </a:extLst>
            </p:cNvPr>
            <p:cNvSpPr txBox="1"/>
            <p:nvPr/>
          </p:nvSpPr>
          <p:spPr>
            <a:xfrm>
              <a:off x="2124172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Gestion des rôles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9F62-2B2D-447E-BE6A-2D59078776E8}"/>
                </a:ext>
              </a:extLst>
            </p:cNvPr>
            <p:cNvSpPr txBox="1"/>
            <p:nvPr/>
          </p:nvSpPr>
          <p:spPr>
            <a:xfrm>
              <a:off x="2124173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Rapport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05C49-F8EF-400D-BD7A-11D0DD86EE08}"/>
                </a:ext>
              </a:extLst>
            </p:cNvPr>
            <p:cNvSpPr txBox="1"/>
            <p:nvPr/>
          </p:nvSpPr>
          <p:spPr>
            <a:xfrm>
              <a:off x="818238" y="1224769"/>
              <a:ext cx="5016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Le produit minimum viable (MVP)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E84E4E-489E-48CE-B932-53B8D157D97B}"/>
              </a:ext>
            </a:extLst>
          </p:cNvPr>
          <p:cNvGrpSpPr/>
          <p:nvPr/>
        </p:nvGrpSpPr>
        <p:grpSpPr>
          <a:xfrm>
            <a:off x="6787594" y="1224769"/>
            <a:ext cx="4325357" cy="4712777"/>
            <a:chOff x="6787594" y="1224769"/>
            <a:chExt cx="4325357" cy="4712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1EBCBE-931C-4307-BD4A-7692890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88" y="5186444"/>
              <a:ext cx="751102" cy="7511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E0C99B-183A-4BD2-B758-767789BD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3169933"/>
              <a:ext cx="693771" cy="6937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85DD01-8941-49F2-A538-386C3AA0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4151093"/>
              <a:ext cx="777429" cy="7774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AA3A2C-C2B9-4CAC-B748-43D60C1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95" y="2282473"/>
              <a:ext cx="777429" cy="777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9FD39-64BE-4753-9298-599E55C3F9AA}"/>
                </a:ext>
              </a:extLst>
            </p:cNvPr>
            <p:cNvSpPr txBox="1"/>
            <p:nvPr/>
          </p:nvSpPr>
          <p:spPr>
            <a:xfrm>
              <a:off x="8487265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Historique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FC576-44A8-4E13-9DA2-276B8C8C4356}"/>
                </a:ext>
              </a:extLst>
            </p:cNvPr>
            <p:cNvSpPr txBox="1"/>
            <p:nvPr/>
          </p:nvSpPr>
          <p:spPr>
            <a:xfrm>
              <a:off x="8487266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AC56B1-DC2C-4FE4-97CD-B9FAF0FF3FDA}"/>
                </a:ext>
              </a:extLst>
            </p:cNvPr>
            <p:cNvSpPr txBox="1"/>
            <p:nvPr/>
          </p:nvSpPr>
          <p:spPr>
            <a:xfrm>
              <a:off x="8487267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Hors ligne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95E6B-3998-4FE0-95AB-97E4206B390B}"/>
                </a:ext>
              </a:extLst>
            </p:cNvPr>
            <p:cNvSpPr txBox="1"/>
            <p:nvPr/>
          </p:nvSpPr>
          <p:spPr>
            <a:xfrm>
              <a:off x="8487268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Exportation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D94384-C10D-4A71-AC70-D69DC3DB3779}"/>
                </a:ext>
              </a:extLst>
            </p:cNvPr>
            <p:cNvSpPr txBox="1"/>
            <p:nvPr/>
          </p:nvSpPr>
          <p:spPr>
            <a:xfrm>
              <a:off x="6787594" y="1224769"/>
              <a:ext cx="4325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Post MVP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41BC0897-1E2A-446D-A2B7-BA15A95B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AF9CCBC3-2326-430D-BD57-3F980661C3C1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E43F-1C27-4FB4-B58F-D9B6640C5EE7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03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Conception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génerale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 du </a:t>
            </a: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uFillTx/>
                <a:latin typeface="Calibri Light"/>
              </a:rPr>
              <a:t>projet</a:t>
            </a:r>
            <a:endParaRPr lang="en-US" sz="4400" b="0" i="0" u="none" strike="noStrike" kern="1200" cap="none" spc="0" baseline="0" dirty="0">
              <a:ln>
                <a:solidFill>
                  <a:schemeClr val="tx1"/>
                </a:solidFill>
              </a:ln>
              <a:solidFill>
                <a:srgbClr val="00B05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006A2AC2-E239-4E9F-B616-45279ADECBC3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00B050"/>
            </a:solidFill>
            <a:prstDash val="solid"/>
            <a:miter/>
          </a:ln>
        </p:spPr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6CE57EAB-3EBD-45CB-B5F5-664B244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10" y="2062420"/>
            <a:ext cx="2595560" cy="3429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2CCFEE-6F90-49E6-A74F-6A690CFAB717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2B5669E-9172-42A0-8418-D0EAC7B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4F2696C4-6BC2-4819-9E5E-2B9FBC661D8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455F84-1A61-4216-BD19-47F8F626863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9BDF4B-E765-464F-B5AA-1203C9AFC6A7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3.1 :  Conception générale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6B3B6-EF14-46D0-9E91-0870EABD1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118" y="1210123"/>
            <a:ext cx="6444753" cy="52734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C627D-DB85-4C4B-8F8B-24496DF73923}"/>
              </a:ext>
            </a:extLst>
          </p:cNvPr>
          <p:cNvSpPr/>
          <p:nvPr/>
        </p:nvSpPr>
        <p:spPr>
          <a:xfrm>
            <a:off x="3845828" y="1062318"/>
            <a:ext cx="3751464" cy="5567082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0E265-AC52-4FCF-9FFE-A89F0F6AE233}"/>
              </a:ext>
            </a:extLst>
          </p:cNvPr>
          <p:cNvSpPr/>
          <p:nvPr/>
        </p:nvSpPr>
        <p:spPr>
          <a:xfrm>
            <a:off x="4393300" y="1571238"/>
            <a:ext cx="2317388" cy="22188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BackOffice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F8133-57B6-4B7A-AFB1-08D4743D9AAC}"/>
              </a:ext>
            </a:extLst>
          </p:cNvPr>
          <p:cNvSpPr/>
          <p:nvPr/>
        </p:nvSpPr>
        <p:spPr>
          <a:xfrm>
            <a:off x="4393300" y="3903628"/>
            <a:ext cx="2317388" cy="221887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FrontOffice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F277CE-2D99-4916-8071-06C31A969862}"/>
              </a:ext>
            </a:extLst>
          </p:cNvPr>
          <p:cNvSpPr/>
          <p:nvPr/>
        </p:nvSpPr>
        <p:spPr>
          <a:xfrm>
            <a:off x="7798701" y="1062318"/>
            <a:ext cx="3751464" cy="556708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BackEnd</a:t>
            </a:r>
            <a:endParaRPr lang="fr-FR" sz="32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B0E6F-9042-477B-A20E-B7759F555B0F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8" grpId="1"/>
      <p:bldP spid="12" grpId="0" animBg="1"/>
      <p:bldP spid="12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DECBC36-CF91-4FBD-9F84-7EF8412E8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AA7AEB99-E236-4FB5-A573-C0997F5334EC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B1E58D-3BFD-4222-B5FC-9178878DB551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3 :  Conception génerale du projet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C05FBB-F605-44AB-A361-1A6D48E95B8A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3.2 : Diagramme de</a:t>
            </a:r>
            <a:r>
              <a:rPr lang="fr-FR" sz="1800" b="0" i="0" u="none" strike="noStrike" kern="1200" cap="none" spc="0" dirty="0">
                <a:solidFill>
                  <a:srgbClr val="FFFFFF"/>
                </a:solidFill>
                <a:uFillTx/>
                <a:latin typeface="Calibri"/>
              </a:rPr>
              <a:t> classe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A4E173-F655-44C6-961F-7A2CF665A97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0CF05-C633-4DA8-8ABE-BA75C6FD3E30}"/>
              </a:ext>
            </a:extLst>
          </p:cNvPr>
          <p:cNvGrpSpPr/>
          <p:nvPr/>
        </p:nvGrpSpPr>
        <p:grpSpPr>
          <a:xfrm>
            <a:off x="1043083" y="1745545"/>
            <a:ext cx="1524010" cy="593513"/>
            <a:chOff x="982123" y="2680265"/>
            <a:chExt cx="1524010" cy="593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492DDB-0D97-460F-8C80-C7A3C056C5F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95C7BE-CF47-4BE0-B9D2-81E133593A1F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Tournée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570CE-AFF4-4037-A0D5-DBE7BF39E25A}"/>
              </a:ext>
            </a:extLst>
          </p:cNvPr>
          <p:cNvGrpSpPr/>
          <p:nvPr/>
        </p:nvGrpSpPr>
        <p:grpSpPr>
          <a:xfrm>
            <a:off x="3911601" y="1744416"/>
            <a:ext cx="1524010" cy="587022"/>
            <a:chOff x="982123" y="2686756"/>
            <a:chExt cx="1524010" cy="5870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2DCE47-F556-49D8-ABB9-9D427D135A8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A4090B-4A7B-4936-8A5A-5193ED7BFC84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Chantier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F3D7D6-9B8E-4EB2-896F-751742BB21BC}"/>
              </a:ext>
            </a:extLst>
          </p:cNvPr>
          <p:cNvGrpSpPr/>
          <p:nvPr/>
        </p:nvGrpSpPr>
        <p:grpSpPr>
          <a:xfrm>
            <a:off x="3891203" y="3303349"/>
            <a:ext cx="1524010" cy="587022"/>
            <a:chOff x="982123" y="2686756"/>
            <a:chExt cx="1524010" cy="5870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90D1A3-5FE2-4A6D-B284-C14E75491090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4C0EED-9F1D-4A0E-8B7A-05E71E0E52F0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Anomalie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C7929-1F97-4831-A16D-5013F56143FE}"/>
              </a:ext>
            </a:extLst>
          </p:cNvPr>
          <p:cNvGrpSpPr/>
          <p:nvPr/>
        </p:nvGrpSpPr>
        <p:grpSpPr>
          <a:xfrm>
            <a:off x="3911601" y="4903420"/>
            <a:ext cx="1524010" cy="593513"/>
            <a:chOff x="982123" y="2680265"/>
            <a:chExt cx="1524010" cy="5935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793F39-8F22-4F52-9E93-89E100674C3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4B1A34-4269-4890-887E-CBE47471684B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Attachement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ECD83-A49F-41F1-91EC-F63901F5E7A7}"/>
              </a:ext>
            </a:extLst>
          </p:cNvPr>
          <p:cNvGrpSpPr/>
          <p:nvPr/>
        </p:nvGrpSpPr>
        <p:grpSpPr>
          <a:xfrm>
            <a:off x="7302346" y="1082555"/>
            <a:ext cx="1524010" cy="593513"/>
            <a:chOff x="982123" y="2680265"/>
            <a:chExt cx="1524010" cy="5935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0455FF-6065-4B23-8FE3-B6927A444F0D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ACAE-2DF5-4CD3-8BBB-4E0602F69414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Machine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A6DEDE-0C87-4C26-BA46-BAC7789780FE}"/>
              </a:ext>
            </a:extLst>
          </p:cNvPr>
          <p:cNvGrpSpPr/>
          <p:nvPr/>
        </p:nvGrpSpPr>
        <p:grpSpPr>
          <a:xfrm>
            <a:off x="1043083" y="6004863"/>
            <a:ext cx="1524010" cy="587022"/>
            <a:chOff x="982123" y="2686756"/>
            <a:chExt cx="1524010" cy="587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E731-A491-491A-9A0F-FC212E6CEA4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5195E3-F791-45BA-B5F4-B613AD1E6A62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Utilisateur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5C5C6A-8252-4A4A-9891-CC7A82F5B81B}"/>
              </a:ext>
            </a:extLst>
          </p:cNvPr>
          <p:cNvGrpSpPr/>
          <p:nvPr/>
        </p:nvGrpSpPr>
        <p:grpSpPr>
          <a:xfrm>
            <a:off x="7290698" y="2190617"/>
            <a:ext cx="1524010" cy="587022"/>
            <a:chOff x="982123" y="2686756"/>
            <a:chExt cx="1524010" cy="5870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7F8848-42CB-4CF3-849F-942039CE4C7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E47F32-D67D-40A9-AFFA-1F0BC646945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Niveau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B6C66-E2BF-4108-B974-01275447D0E5}"/>
              </a:ext>
            </a:extLst>
          </p:cNvPr>
          <p:cNvGrpSpPr/>
          <p:nvPr/>
        </p:nvGrpSpPr>
        <p:grpSpPr>
          <a:xfrm>
            <a:off x="7290698" y="3147859"/>
            <a:ext cx="1524010" cy="587022"/>
            <a:chOff x="982123" y="2686756"/>
            <a:chExt cx="1524010" cy="5870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C2C912-633A-4EF2-9BB2-DDC860D2F95C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CBA7A8-52D6-4F1B-94EC-8588C826AE0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Etape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43C1DF-B23B-4316-B7A7-44474DFD4A2E}"/>
              </a:ext>
            </a:extLst>
          </p:cNvPr>
          <p:cNvGrpSpPr/>
          <p:nvPr/>
        </p:nvGrpSpPr>
        <p:grpSpPr>
          <a:xfrm>
            <a:off x="7297415" y="4088254"/>
            <a:ext cx="1524010" cy="587022"/>
            <a:chOff x="982123" y="2686756"/>
            <a:chExt cx="1524010" cy="587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1083D-7BA4-45FC-AAFD-801545D12F9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93C5F3-2BAA-4DE8-9DD0-9A151E9CEE01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Tranchée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DCB302-4AA2-47CC-B783-D18C021F00DA}"/>
              </a:ext>
            </a:extLst>
          </p:cNvPr>
          <p:cNvGrpSpPr/>
          <p:nvPr/>
        </p:nvGrpSpPr>
        <p:grpSpPr>
          <a:xfrm>
            <a:off x="7290698" y="6004863"/>
            <a:ext cx="1524010" cy="587022"/>
            <a:chOff x="982123" y="2686756"/>
            <a:chExt cx="1524010" cy="5870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984AD7-46AB-4C63-9FBC-B6F04FBC8CA1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C0BE23-D344-4A58-9D67-053D90613CC3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108002-F6DB-4DAF-A310-71B5D3FF7FC5}"/>
              </a:ext>
            </a:extLst>
          </p:cNvPr>
          <p:cNvGrpSpPr/>
          <p:nvPr/>
        </p:nvGrpSpPr>
        <p:grpSpPr>
          <a:xfrm>
            <a:off x="7297415" y="5054618"/>
            <a:ext cx="1524010" cy="593513"/>
            <a:chOff x="982123" y="2680265"/>
            <a:chExt cx="1524010" cy="5935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EF924A-DC7A-400F-BBEB-5382B996F24E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F3978-3F86-4131-A866-B0D98EBA0278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Sortie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C03E-6741-4BEC-AC80-A9DCA4E0F97E}"/>
              </a:ext>
            </a:extLst>
          </p:cNvPr>
          <p:cNvGrpSpPr/>
          <p:nvPr/>
        </p:nvGrpSpPr>
        <p:grpSpPr>
          <a:xfrm>
            <a:off x="9289681" y="3708912"/>
            <a:ext cx="1524010" cy="587022"/>
            <a:chOff x="982123" y="2686756"/>
            <a:chExt cx="1524010" cy="58702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0B84-D172-4A9F-AB3C-C81FC14282E5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75838F-8168-4A09-B13F-9DA35FFF5FAD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270A3-973B-45B6-AD4F-4A9EFFE92F34}"/>
              </a:ext>
            </a:extLst>
          </p:cNvPr>
          <p:cNvSpPr/>
          <p:nvPr/>
        </p:nvSpPr>
        <p:spPr>
          <a:xfrm>
            <a:off x="9499600" y="1505488"/>
            <a:ext cx="364908" cy="2822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E86DF8-17C0-4749-BBA9-A1627D27320E}"/>
              </a:ext>
            </a:extLst>
          </p:cNvPr>
          <p:cNvSpPr/>
          <p:nvPr/>
        </p:nvSpPr>
        <p:spPr>
          <a:xfrm>
            <a:off x="9499600" y="1942202"/>
            <a:ext cx="364908" cy="2822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CF402-BCD9-4825-A1A0-D7549C92DC57}"/>
              </a:ext>
            </a:extLst>
          </p:cNvPr>
          <p:cNvSpPr txBox="1"/>
          <p:nvPr/>
        </p:nvSpPr>
        <p:spPr>
          <a:xfrm>
            <a:off x="9864508" y="1485847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Table  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B3DE29-2D9A-46F1-8111-F8996EFB105A}"/>
              </a:ext>
            </a:extLst>
          </p:cNvPr>
          <p:cNvSpPr txBox="1"/>
          <p:nvPr/>
        </p:nvSpPr>
        <p:spPr>
          <a:xfrm>
            <a:off x="9864508" y="1895819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Table  dynamique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A0AEC3-A1EB-41B4-8DD8-9A89EDB6D0CA}"/>
              </a:ext>
            </a:extLst>
          </p:cNvPr>
          <p:cNvCxnSpPr>
            <a:stCxn id="28" idx="0"/>
            <a:endCxn id="6" idx="2"/>
          </p:cNvCxnSpPr>
          <p:nvPr/>
        </p:nvCxnSpPr>
        <p:spPr>
          <a:xfrm flipV="1">
            <a:off x="1805088" y="2339058"/>
            <a:ext cx="0" cy="3669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CF8880-FA03-42BA-9378-D816FC353929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>
            <a:off x="2567093" y="6298374"/>
            <a:ext cx="4723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C308A3-3504-41F2-9691-98E1D99B011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653208" y="3890371"/>
            <a:ext cx="20398" cy="101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DBD354-0C3E-47B1-B8ED-807EBDB5837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4653208" y="2331438"/>
            <a:ext cx="20398" cy="97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59F0B-BE99-4AD5-9AB9-7508893A7D9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567093" y="2037927"/>
            <a:ext cx="1344508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8EADFE-6413-4DF2-836A-B9F84F32EB4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435611" y="2037927"/>
            <a:ext cx="1855087" cy="44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496669-9EBB-41A8-951B-FFD4B832524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52703" y="1676068"/>
            <a:ext cx="11648" cy="51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1C73-D793-4FB8-8AC4-7E4568A6B49D}"/>
              </a:ext>
            </a:extLst>
          </p:cNvPr>
          <p:cNvCxnSpPr>
            <a:cxnSpLocks/>
            <a:stCxn id="45" idx="1"/>
            <a:endCxn id="36" idx="3"/>
          </p:cNvCxnSpPr>
          <p:nvPr/>
        </p:nvCxnSpPr>
        <p:spPr>
          <a:xfrm flipH="1">
            <a:off x="8821425" y="4002423"/>
            <a:ext cx="468256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DF8734-1049-45C1-9D83-7D67F4F313E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8052703" y="2777639"/>
            <a:ext cx="0" cy="37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16AA70C-4D05-48BC-BCB4-6311B38E08A4}"/>
              </a:ext>
            </a:extLst>
          </p:cNvPr>
          <p:cNvCxnSpPr>
            <a:cxnSpLocks/>
            <a:stCxn id="39" idx="3"/>
            <a:endCxn id="45" idx="2"/>
          </p:cNvCxnSpPr>
          <p:nvPr/>
        </p:nvCxnSpPr>
        <p:spPr>
          <a:xfrm flipV="1">
            <a:off x="8814708" y="4295934"/>
            <a:ext cx="1236978" cy="2002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EC3CCC3-6FF7-4AB9-822B-3FC1228FC56B}"/>
              </a:ext>
            </a:extLst>
          </p:cNvPr>
          <p:cNvCxnSpPr>
            <a:cxnSpLocks/>
            <a:stCxn id="43" idx="0"/>
            <a:endCxn id="36" idx="2"/>
          </p:cNvCxnSpPr>
          <p:nvPr/>
        </p:nvCxnSpPr>
        <p:spPr>
          <a:xfrm flipV="1">
            <a:off x="8059420" y="4675276"/>
            <a:ext cx="0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B51147-391E-428B-B3A1-544671B1ECF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5435611" y="2037927"/>
            <a:ext cx="1861804" cy="331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43FCE6-385D-4670-8E00-3877F170A3A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435611" y="1382557"/>
            <a:ext cx="1866735" cy="65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C1C8FA-E02D-45E7-8A17-316D7CA886E0}"/>
              </a:ext>
            </a:extLst>
          </p:cNvPr>
          <p:cNvSpPr txBox="1"/>
          <p:nvPr/>
        </p:nvSpPr>
        <p:spPr>
          <a:xfrm>
            <a:off x="1439332" y="241856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B73D92-21BA-4DF9-8BF4-EB455DD34D2B}"/>
              </a:ext>
            </a:extLst>
          </p:cNvPr>
          <p:cNvSpPr txBox="1"/>
          <p:nvPr/>
        </p:nvSpPr>
        <p:spPr>
          <a:xfrm>
            <a:off x="1459687" y="5605100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99B98-4ACA-4A38-8184-E0D916565BC6}"/>
              </a:ext>
            </a:extLst>
          </p:cNvPr>
          <p:cNvSpPr txBox="1"/>
          <p:nvPr/>
        </p:nvSpPr>
        <p:spPr>
          <a:xfrm>
            <a:off x="2525413" y="174441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DD76C0-B0A9-4175-8DDE-2DDFD15E723A}"/>
              </a:ext>
            </a:extLst>
          </p:cNvPr>
          <p:cNvSpPr txBox="1"/>
          <p:nvPr/>
        </p:nvSpPr>
        <p:spPr>
          <a:xfrm>
            <a:off x="3349497" y="1750250"/>
            <a:ext cx="130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D3C33-430F-4D60-8166-440CCA0C3E0C}"/>
              </a:ext>
            </a:extLst>
          </p:cNvPr>
          <p:cNvSpPr txBox="1"/>
          <p:nvPr/>
        </p:nvSpPr>
        <p:spPr>
          <a:xfrm>
            <a:off x="4206249" y="23586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9B048EC-0302-456E-9292-ACCBD1766DC2}"/>
              </a:ext>
            </a:extLst>
          </p:cNvPr>
          <p:cNvSpPr txBox="1"/>
          <p:nvPr/>
        </p:nvSpPr>
        <p:spPr>
          <a:xfrm>
            <a:off x="4206249" y="295811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8EF161-BDF0-4925-8FA8-E7C93DF15A2D}"/>
              </a:ext>
            </a:extLst>
          </p:cNvPr>
          <p:cNvSpPr txBox="1"/>
          <p:nvPr/>
        </p:nvSpPr>
        <p:spPr>
          <a:xfrm>
            <a:off x="4384126" y="3889463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57B08B-90B2-4515-9CB6-F02A02F40EF5}"/>
              </a:ext>
            </a:extLst>
          </p:cNvPr>
          <p:cNvSpPr txBox="1"/>
          <p:nvPr/>
        </p:nvSpPr>
        <p:spPr>
          <a:xfrm>
            <a:off x="4205350" y="4574475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2F41E-3A3B-4970-AC06-4F093C7D3439}"/>
              </a:ext>
            </a:extLst>
          </p:cNvPr>
          <p:cNvSpPr txBox="1"/>
          <p:nvPr/>
        </p:nvSpPr>
        <p:spPr>
          <a:xfrm>
            <a:off x="8807991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BC32-1A5C-4292-8318-2E115153BBA7}"/>
              </a:ext>
            </a:extLst>
          </p:cNvPr>
          <p:cNvSpPr txBox="1"/>
          <p:nvPr/>
        </p:nvSpPr>
        <p:spPr>
          <a:xfrm>
            <a:off x="9030023" y="366902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110948-16A6-49D5-9570-69B3D98CA557}"/>
              </a:ext>
            </a:extLst>
          </p:cNvPr>
          <p:cNvSpPr txBox="1"/>
          <p:nvPr/>
        </p:nvSpPr>
        <p:spPr>
          <a:xfrm>
            <a:off x="7793755" y="460383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AF776E-FE56-40FE-8405-AD5A3A84DD15}"/>
              </a:ext>
            </a:extLst>
          </p:cNvPr>
          <p:cNvSpPr txBox="1"/>
          <p:nvPr/>
        </p:nvSpPr>
        <p:spPr>
          <a:xfrm>
            <a:off x="10053158" y="427128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11D-FD50-4387-BB33-214A49A299FF}"/>
              </a:ext>
            </a:extLst>
          </p:cNvPr>
          <p:cNvSpPr txBox="1"/>
          <p:nvPr/>
        </p:nvSpPr>
        <p:spPr>
          <a:xfrm>
            <a:off x="8782715" y="40286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4FCB0-4F96-42C4-A714-5EBAAA4B4A3D}"/>
              </a:ext>
            </a:extLst>
          </p:cNvPr>
          <p:cNvSpPr txBox="1"/>
          <p:nvPr/>
        </p:nvSpPr>
        <p:spPr>
          <a:xfrm>
            <a:off x="7785115" y="4839722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CA1394-B70F-4107-9A21-833A79DE4967}"/>
              </a:ext>
            </a:extLst>
          </p:cNvPr>
          <p:cNvSpPr txBox="1"/>
          <p:nvPr/>
        </p:nvSpPr>
        <p:spPr>
          <a:xfrm>
            <a:off x="6977585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489E0-9C13-48AD-BC16-157EF7A0B7BC}"/>
              </a:ext>
            </a:extLst>
          </p:cNvPr>
          <p:cNvSpPr txBox="1"/>
          <p:nvPr/>
        </p:nvSpPr>
        <p:spPr>
          <a:xfrm>
            <a:off x="2573861" y="60048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25A8D8-D3A0-46B3-B86B-2A1373331A82}"/>
              </a:ext>
            </a:extLst>
          </p:cNvPr>
          <p:cNvSpPr txBox="1"/>
          <p:nvPr/>
        </p:nvSpPr>
        <p:spPr>
          <a:xfrm>
            <a:off x="5435601" y="154615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7DB119-CABC-4094-88C8-4015C410B536}"/>
              </a:ext>
            </a:extLst>
          </p:cNvPr>
          <p:cNvSpPr txBox="1"/>
          <p:nvPr/>
        </p:nvSpPr>
        <p:spPr>
          <a:xfrm>
            <a:off x="5598234" y="216071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4974-21D4-4E2C-A5B5-28E415E0BBF8}"/>
              </a:ext>
            </a:extLst>
          </p:cNvPr>
          <p:cNvSpPr txBox="1"/>
          <p:nvPr/>
        </p:nvSpPr>
        <p:spPr>
          <a:xfrm>
            <a:off x="5262790" y="246045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D8EAAD-54C8-4435-ADA5-2150C7DA9B56}"/>
              </a:ext>
            </a:extLst>
          </p:cNvPr>
          <p:cNvSpPr txBox="1"/>
          <p:nvPr/>
        </p:nvSpPr>
        <p:spPr>
          <a:xfrm>
            <a:off x="7000880" y="210681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CE8E6C-76BF-4195-A841-109132B10A9C}"/>
              </a:ext>
            </a:extLst>
          </p:cNvPr>
          <p:cNvSpPr txBox="1"/>
          <p:nvPr/>
        </p:nvSpPr>
        <p:spPr>
          <a:xfrm>
            <a:off x="6995114" y="109104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9229E2-D842-433E-9677-9016B25745C5}"/>
              </a:ext>
            </a:extLst>
          </p:cNvPr>
          <p:cNvSpPr txBox="1"/>
          <p:nvPr/>
        </p:nvSpPr>
        <p:spPr>
          <a:xfrm>
            <a:off x="6995114" y="520550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D0B83-7029-438D-BD6A-3150F98B80A7}"/>
              </a:ext>
            </a:extLst>
          </p:cNvPr>
          <p:cNvSpPr txBox="1"/>
          <p:nvPr/>
        </p:nvSpPr>
        <p:spPr>
          <a:xfrm>
            <a:off x="7783714" y="2696190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918FCE-3771-461C-A84A-90F2E4F31706}"/>
              </a:ext>
            </a:extLst>
          </p:cNvPr>
          <p:cNvSpPr txBox="1"/>
          <p:nvPr/>
        </p:nvSpPr>
        <p:spPr>
          <a:xfrm>
            <a:off x="7785114" y="2909819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A47B9F-DF9A-457B-88C0-06AC8CA25CBB}"/>
              </a:ext>
            </a:extLst>
          </p:cNvPr>
          <p:cNvSpPr txBox="1"/>
          <p:nvPr/>
        </p:nvSpPr>
        <p:spPr>
          <a:xfrm>
            <a:off x="7598440" y="15967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445CFC8-BB37-4B67-8BF3-5F17B0900F25}"/>
              </a:ext>
            </a:extLst>
          </p:cNvPr>
          <p:cNvSpPr txBox="1"/>
          <p:nvPr/>
        </p:nvSpPr>
        <p:spPr>
          <a:xfrm>
            <a:off x="7602261" y="1892649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6B67C-2DF0-452E-937B-AAF10E7E8247}"/>
              </a:ext>
            </a:extLst>
          </p:cNvPr>
          <p:cNvSpPr txBox="1"/>
          <p:nvPr/>
        </p:nvSpPr>
        <p:spPr>
          <a:xfrm>
            <a:off x="1043083" y="376287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Créer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7F31613-8F1D-47FA-B0CB-D6D7366510F4}"/>
              </a:ext>
            </a:extLst>
          </p:cNvPr>
          <p:cNvSpPr txBox="1"/>
          <p:nvPr/>
        </p:nvSpPr>
        <p:spPr>
          <a:xfrm>
            <a:off x="2780051" y="20135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CD84D9-921C-40A5-B7D2-43C6715C0A27}"/>
              </a:ext>
            </a:extLst>
          </p:cNvPr>
          <p:cNvSpPr txBox="1"/>
          <p:nvPr/>
        </p:nvSpPr>
        <p:spPr>
          <a:xfrm>
            <a:off x="10137044" y="49398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9CEDC4-27D9-4B4D-B6D0-A36470577120}"/>
              </a:ext>
            </a:extLst>
          </p:cNvPr>
          <p:cNvSpPr txBox="1"/>
          <p:nvPr/>
        </p:nvSpPr>
        <p:spPr>
          <a:xfrm>
            <a:off x="8875201" y="4390632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EE6A64-C9A3-4FBB-ACD8-3DBD632E7330}"/>
              </a:ext>
            </a:extLst>
          </p:cNvPr>
          <p:cNvSpPr txBox="1"/>
          <p:nvPr/>
        </p:nvSpPr>
        <p:spPr>
          <a:xfrm>
            <a:off x="8005675" y="466526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76F4EE-5666-49CB-9D7B-96FA486AF731}"/>
              </a:ext>
            </a:extLst>
          </p:cNvPr>
          <p:cNvSpPr txBox="1"/>
          <p:nvPr/>
        </p:nvSpPr>
        <p:spPr>
          <a:xfrm>
            <a:off x="4254563" y="5905734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Situer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ECECB94-6A6D-4E34-AC11-13138222ABD9}"/>
              </a:ext>
            </a:extLst>
          </p:cNvPr>
          <p:cNvSpPr txBox="1"/>
          <p:nvPr/>
        </p:nvSpPr>
        <p:spPr>
          <a:xfrm>
            <a:off x="4659771" y="420999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00E976-55E6-44DA-83A1-E81A1E26A7CB}"/>
              </a:ext>
            </a:extLst>
          </p:cNvPr>
          <p:cNvSpPr txBox="1"/>
          <p:nvPr/>
        </p:nvSpPr>
        <p:spPr>
          <a:xfrm>
            <a:off x="4659771" y="270723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3EB058-6B87-47BF-803C-EE1DA04B75D5}"/>
              </a:ext>
            </a:extLst>
          </p:cNvPr>
          <p:cNvSpPr txBox="1"/>
          <p:nvPr/>
        </p:nvSpPr>
        <p:spPr>
          <a:xfrm>
            <a:off x="5475703" y="359686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C3B3D8-AB99-4AF7-8C11-69F538561B32}"/>
              </a:ext>
            </a:extLst>
          </p:cNvPr>
          <p:cNvSpPr txBox="1"/>
          <p:nvPr/>
        </p:nvSpPr>
        <p:spPr>
          <a:xfrm>
            <a:off x="5853933" y="128254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768D1C-7B4D-47DD-B254-E883F0D4FA4C}"/>
              </a:ext>
            </a:extLst>
          </p:cNvPr>
          <p:cNvSpPr txBox="1"/>
          <p:nvPr/>
        </p:nvSpPr>
        <p:spPr>
          <a:xfrm>
            <a:off x="6136924" y="190359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035BD4-BA4E-4040-B8B6-1C6AE2E10FC9}"/>
              </a:ext>
            </a:extLst>
          </p:cNvPr>
          <p:cNvSpPr txBox="1"/>
          <p:nvPr/>
        </p:nvSpPr>
        <p:spPr>
          <a:xfrm>
            <a:off x="8151917" y="173983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Dépendre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03162-2ACC-4EAD-9D44-B2DB10F708EF}"/>
              </a:ext>
            </a:extLst>
          </p:cNvPr>
          <p:cNvSpPr txBox="1"/>
          <p:nvPr/>
        </p:nvSpPr>
        <p:spPr>
          <a:xfrm>
            <a:off x="8151917" y="273536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100" grpId="0"/>
      <p:bldP spid="100" grpId="1"/>
      <p:bldP spid="101" grpId="0"/>
      <p:bldP spid="101" grpId="1"/>
      <p:bldP spid="102" grpId="0"/>
      <p:bldP spid="102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D3C6D552-03B4-4F66-9287-ECAE8EC9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840B679A-E770-4956-B48C-465C7E4792A8}"/>
              </a:ext>
            </a:extLst>
          </p:cNvPr>
          <p:cNvSpPr/>
          <p:nvPr/>
        </p:nvSpPr>
        <p:spPr>
          <a:xfrm>
            <a:off x="-1767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F7816-B98E-4A59-B429-8578EBD03383}"/>
              </a:ext>
            </a:extLst>
          </p:cNvPr>
          <p:cNvSpPr txBox="1"/>
          <p:nvPr/>
        </p:nvSpPr>
        <p:spPr>
          <a:xfrm>
            <a:off x="7124703" y="1482041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04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Implémentation</a:t>
            </a:r>
            <a:r>
              <a:rPr lang="en-US" sz="4400" b="0" i="0" u="none" strike="noStrike" kern="1200" cap="none" spc="0" baseline="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uFillTx/>
                <a:latin typeface="Calibri Light"/>
              </a:rPr>
              <a:t> de la solution</a:t>
            </a: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57C71089-1CAE-4CBE-8BAF-F170C0AD0E71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C00000"/>
            </a:solidFill>
            <a:prstDash val="solid"/>
            <a:miter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99D6E31-9150-4EFF-8161-790B4E479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124946"/>
            <a:ext cx="4531071" cy="37758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E55B0A-9159-4C3C-AEAD-8D00EA2DBA1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BD8DA39-B8B9-4642-B592-92FF8BDF4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C6B5B719-5342-4B91-BD0A-2B5DA5C78ED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570971E-4DE0-4015-A1AE-ED32FC35E089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FA7B9F-CA2C-4300-AD13-C344B78A31C9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4.2 : Architecture technique du système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A7955-C060-4F7D-BEFA-52720F1D1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32" y="996436"/>
            <a:ext cx="8649935" cy="5492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6113E6-81B0-451F-B905-A3ECD3E8C01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2752" y="2961541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03D7839-1CBE-42D9-B18F-5255191EDB1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C352A0B9-6C74-41A3-A20A-34A8736F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75"/>
            <a:ext cx="12191996" cy="693437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948B1CCE-A755-42DC-B1FD-B9D27D9B27BD}"/>
              </a:ext>
            </a:extLst>
          </p:cNvPr>
          <p:cNvSpPr/>
          <p:nvPr/>
        </p:nvSpPr>
        <p:spPr>
          <a:xfrm>
            <a:off x="0" y="-58475"/>
            <a:ext cx="12191996" cy="6916475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189A41-D671-448B-83AC-81C828990804}"/>
              </a:ext>
            </a:extLst>
          </p:cNvPr>
          <p:cNvSpPr/>
          <p:nvPr/>
        </p:nvSpPr>
        <p:spPr>
          <a:xfrm>
            <a:off x="1137138" y="1229895"/>
            <a:ext cx="9917719" cy="4893548"/>
          </a:xfrm>
          <a:prstGeom prst="rect">
            <a:avLst/>
          </a:prstGeom>
          <a:solidFill>
            <a:srgbClr val="B4C7E7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E826D-7974-41D0-AA2A-5E42294AE08B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3CEA66-FCCC-4DCC-A85E-B7A18ACAD83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" y="1088111"/>
            <a:ext cx="8425543" cy="4450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463A6-1891-47D7-8C6A-E4A047526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29" y="1695236"/>
            <a:ext cx="5906012" cy="4930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EC1649-AA89-4408-8BF5-44F761C68C1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598BE537-31F4-4A98-8382-941BDF0B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67"/>
            <a:ext cx="12182478" cy="68633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264291F-518C-4E8C-8E98-2F407F3261CD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9B2ADB-D3FE-440D-878C-BBBA9346B13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 : Implémentation de la solution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FBB797-6F39-4FA1-B810-DCABC76291CC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4.3 :  Implémentation &amp; tests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A47D0E-250A-4F94-A1E1-09FD5B155015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1304EDB8-C5E9-495B-84C9-0625936B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62139AF-45ED-47AA-B86D-F5B66DB3637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3C8CC9-E521-49E7-A9BF-92268E899338}"/>
              </a:ext>
            </a:extLst>
          </p:cNvPr>
          <p:cNvGrpSpPr/>
          <p:nvPr/>
        </p:nvGrpSpPr>
        <p:grpSpPr>
          <a:xfrm>
            <a:off x="405618" y="1293894"/>
            <a:ext cx="11090429" cy="4893548"/>
            <a:chOff x="405618" y="1293894"/>
            <a:chExt cx="11090429" cy="4893548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DB568655-7F7F-43CE-8C2F-8C0BB57C4244}"/>
                </a:ext>
              </a:extLst>
            </p:cNvPr>
            <p:cNvSpPr/>
            <p:nvPr/>
          </p:nvSpPr>
          <p:spPr>
            <a:xfrm>
              <a:off x="405618" y="1293894"/>
              <a:ext cx="8433584" cy="4893548"/>
            </a:xfrm>
            <a:prstGeom prst="rect">
              <a:avLst/>
            </a:prstGeom>
            <a:solidFill>
              <a:srgbClr val="B4C7E7">
                <a:alpha val="50000"/>
              </a:srgb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5400" b="1" i="0" u="none" strike="noStrike" kern="1200" cap="none" spc="0" baseline="0" dirty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>
                    <a:outerShdw dist="22860" dir="5400000">
                      <a:srgbClr val="000000"/>
                    </a:outerShdw>
                  </a:effectLst>
                  <a:uFillTx/>
                  <a:latin typeface="Bahnschrift SemiLight" pitchFamily="34"/>
                </a:rPr>
                <a:t>Conclusion</a:t>
              </a:r>
            </a:p>
          </p:txBody>
        </p:sp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4F062BFE-AE54-43D4-BFE9-C125BEEA5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6044" y="2321561"/>
              <a:ext cx="3810003" cy="381000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E1DFE9-A445-4C5E-BA03-4E88EBFDD5A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282438-A0DB-4FF3-9DE4-C25E19689878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000AC5EB-1616-4ED9-8B52-BA0CA2C1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000D5809-80B7-436A-A817-ECCB4C183D0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7143740" y="1508476"/>
            <a:ext cx="4152903" cy="19205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01 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44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44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cxnSp>
        <p:nvCxnSpPr>
          <p:cNvPr id="5" name="Straight Connector 5">
            <a:extLst>
              <a:ext uri="{FF2B5EF4-FFF2-40B4-BE49-F238E27FC236}">
                <a16:creationId xmlns:a16="http://schemas.microsoft.com/office/drawing/2014/main" id="{29C22DB4-110D-4C5D-A555-E410F9956C3A}"/>
              </a:ext>
            </a:extLst>
          </p:cNvPr>
          <p:cNvCxnSpPr/>
          <p:nvPr/>
        </p:nvCxnSpPr>
        <p:spPr>
          <a:xfrm>
            <a:off x="9220196" y="1800718"/>
            <a:ext cx="2971800" cy="0"/>
          </a:xfrm>
          <a:prstGeom prst="straightConnector1">
            <a:avLst/>
          </a:prstGeom>
          <a:noFill/>
          <a:ln w="101598" cap="flat">
            <a:solidFill>
              <a:srgbClr val="4472C4"/>
            </a:solidFill>
            <a:prstDash val="solid"/>
            <a:miter/>
          </a:ln>
        </p:spPr>
      </p:cxnSp>
      <p:pic>
        <p:nvPicPr>
          <p:cNvPr id="6" name="Picture 14">
            <a:extLst>
              <a:ext uri="{FF2B5EF4-FFF2-40B4-BE49-F238E27FC236}">
                <a16:creationId xmlns:a16="http://schemas.microsoft.com/office/drawing/2014/main" id="{DD907E79-2462-4BE6-9166-3EDA22E17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873831"/>
            <a:ext cx="9502636" cy="3984168"/>
          </a:xfrm>
          <a:prstGeom prst="rect">
            <a:avLst/>
          </a:prstGeom>
          <a:noFill/>
          <a:ln cap="flat">
            <a:noFill/>
          </a:ln>
          <a:effectLst>
            <a:outerShdw dist="50804" dir="5400000" algn="tl">
              <a:srgbClr val="000000">
                <a:alpha val="8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5FCDE06F-C352-4F9A-AC43-2BEA2B4D7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11394-09EA-4485-8DDE-463E47670CBF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E02ACB-888C-40CD-8E5D-1D69919DFE5B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EF491D24-9B8F-432F-8D0D-AAD10AC7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48"/>
          <a:stretch>
            <a:fillRect/>
          </a:stretch>
        </p:blipFill>
        <p:spPr>
          <a:xfrm>
            <a:off x="0" y="2540002"/>
            <a:ext cx="12191996" cy="43179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B61FF6-8AC5-41CE-B793-28915FDDA8D9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A677442F-7C17-49BB-9A68-51DA69969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17F888-C33B-47DF-B9AA-A348CB542C6C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D4A2E5-7570-42B1-8BF9-B7BC2EAEDC6E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Factory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0A9A4A9-7DCE-4B58-9151-97537604CB5E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3FEFC5FA-C404-418E-B4CF-E05A3905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3F07EB26-9C46-4FC3-8323-FE069B012D8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89827-A8E6-4137-8D68-4554D02EFD2D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16922E-DF29-4B00-8D81-0FD9DE8C1618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1.1 :  Présentation de l’organisme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71CFD-AACF-43C3-8493-32888DD9C5D2}"/>
              </a:ext>
            </a:extLst>
          </p:cNvPr>
          <p:cNvSpPr/>
          <p:nvPr/>
        </p:nvSpPr>
        <p:spPr>
          <a:xfrm>
            <a:off x="6380482" y="1950716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des solutions numérique innovantes pour soutenir les activités et les opérations d’OCP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B3DE1A-8D76-4911-97CC-EF7730B1B8F5}"/>
              </a:ext>
            </a:extLst>
          </p:cNvPr>
          <p:cNvSpPr/>
          <p:nvPr/>
        </p:nvSpPr>
        <p:spPr>
          <a:xfrm>
            <a:off x="6380482" y="3040983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Développer les meilleurs talents numérique dans les régions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E23AC1-7B72-44F1-B680-C3CA83DA1784}"/>
              </a:ext>
            </a:extLst>
          </p:cNvPr>
          <p:cNvSpPr/>
          <p:nvPr/>
        </p:nvSpPr>
        <p:spPr>
          <a:xfrm>
            <a:off x="6380482" y="4131240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Codifiez ses processus et partagez-les au  sein du groupe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97E3A-8BA9-4596-82FF-0EAD9BFB3394}"/>
              </a:ext>
            </a:extLst>
          </p:cNvPr>
          <p:cNvSpPr/>
          <p:nvPr/>
        </p:nvSpPr>
        <p:spPr>
          <a:xfrm>
            <a:off x="6380482" y="5221507"/>
            <a:ext cx="5506717" cy="970663"/>
          </a:xfrm>
          <a:prstGeom prst="rect">
            <a:avLst/>
          </a:prstGeom>
          <a:solidFill>
            <a:srgbClr val="000000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Jouer un rôle structurant dans le développement de l’ecosystème numérique maroco-africain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140A4D-F6FF-43EF-B33D-84610693A7DE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1F54EEA-5A01-4505-BB07-78FA2F197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91FC83F-04F7-42EE-8905-59FA7FE1F54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D3640D-3DDD-4E5F-8ED4-76B339EEA5DB}"/>
              </a:ext>
            </a:extLst>
          </p:cNvPr>
          <p:cNvSpPr/>
          <p:nvPr/>
        </p:nvSpPr>
        <p:spPr>
          <a:xfrm>
            <a:off x="0" y="0"/>
            <a:ext cx="6096003" cy="835743"/>
          </a:xfrm>
          <a:prstGeom prst="rect">
            <a:avLst/>
          </a:prstGeom>
          <a:solidFill>
            <a:srgbClr val="3B3838"/>
          </a:solidFill>
          <a:ln w="12701" cap="flat">
            <a:solidFill>
              <a:srgbClr val="787878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 :  Contexte général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E2295F-198B-4B2F-BDBC-8A5019F0A2B5}"/>
              </a:ext>
            </a:extLst>
          </p:cNvPr>
          <p:cNvSpPr/>
          <p:nvPr/>
        </p:nvSpPr>
        <p:spPr>
          <a:xfrm>
            <a:off x="6096003" y="0"/>
            <a:ext cx="6096003" cy="835743"/>
          </a:xfrm>
          <a:prstGeom prst="rect">
            <a:avLst/>
          </a:prstGeom>
          <a:solidFill>
            <a:srgbClr val="AFABAB"/>
          </a:solidFill>
          <a:ln w="12701" cap="flat">
            <a:solidFill>
              <a:srgbClr val="AFABAB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1.2 :  Présentation générale du projet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89D6ED6-A13A-4AE5-951B-7B3780675677}"/>
              </a:ext>
            </a:extLst>
          </p:cNvPr>
          <p:cNvSpPr/>
          <p:nvPr/>
        </p:nvSpPr>
        <p:spPr>
          <a:xfrm>
            <a:off x="11424355" y="6163734"/>
            <a:ext cx="519289" cy="45155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9352</TotalTime>
  <Words>1435</Words>
  <Application>Microsoft Office PowerPoint</Application>
  <PresentationFormat>Widescreen</PresentationFormat>
  <Paragraphs>375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Bahnschrift SemiLight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134</cp:revision>
  <dcterms:created xsi:type="dcterms:W3CDTF">2019-06-10T09:55:12Z</dcterms:created>
  <dcterms:modified xsi:type="dcterms:W3CDTF">2019-06-23T23:20:50Z</dcterms:modified>
</cp:coreProperties>
</file>